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7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82FBC5-5937-0275-3A6A-FF415CAF6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5086BA4-0D9B-3C2F-C8EB-F88FAECC1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A9B36F-09EC-7ECE-D99E-6201424D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530D59-FEA9-1463-8735-96B81D89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21E0AB-C501-4626-A3B6-3D255277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48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661339-A4B7-6181-2E61-B249E418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7B911A5-6588-668B-D49A-B850ED93B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28685E-7DE0-7B5C-8FE1-8885FBAF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E8CAE3-60B3-A35A-AE5B-4739B4097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B2C068A-97A9-719E-82DB-2399400C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49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2497B6E-8C5B-C8F5-119C-32A3B364A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AA29B8-52E1-6F4E-A451-7AE6CBAAA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D4C605A-6E29-1E5C-C21A-1AD0E200D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C780EC-AFD1-646F-7DCF-371FCC93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92C29D-7A63-26A6-A181-74EEEFD6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864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128E8C-D3F5-F751-8CC9-26C39CC8E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42E6CF-BF34-DB2F-692C-693FEFDF6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30D9CBF-4138-7857-7A91-E5CA4030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08CD6C-1400-BFD0-CE11-631A97690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1A0998-8933-3A33-1BD4-39F333E3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554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D37B7F-479D-059F-39CB-25EC795B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F2EEF9-83FE-4DE8-9BCB-7035251F3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710ADD-8726-A37D-F83C-45F503027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8058520-7072-9718-3E5B-FE3D257B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B2632B-0347-7A10-5320-2EDE6B8D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738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D71BF2-4243-38AB-394A-6F1EA185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1EA3BB-6C05-80E6-99AE-5301A78CB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30D3057-E392-0C63-0C5F-38468B57A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4D785FD-0B84-B74B-BDCC-285CF370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3287115-D654-1F98-5A0E-8459F0D8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BB5EEF4-AAFD-A51C-C16B-F56757EA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320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A2E86F-7E2E-2347-99AD-CAD76C1FC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61589AC-2F6A-7EA3-9988-DEBAD45DC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0D48858-93D5-BDD1-EE47-B2BB51AD6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08DA4EC-0C76-8767-AA73-0C938D9BC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289DF74-8A52-8A26-4A5C-F408219EF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D45DA44-B023-9318-ED63-BA73E8132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87C2CBB-865E-98C7-138F-72A8108D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DA79F8C-E9D5-2C56-E708-0BFBD49B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75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ABE27D-8F22-A761-B191-9BBF9AACB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01E5AF2-89B7-D4ED-69E0-60BB5EF5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4452B47-94F5-014E-D493-400CBE528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DB94A2E-563A-9C42-F948-D53B97D82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334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6F75406-310C-B9A4-330E-9DCBC4BB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2C27764-07EB-A0BA-1CC5-27A63E83D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5D90D02-1868-6263-92D1-5CAF1596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214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65B72A-CEF1-C112-6923-5BA0DEFC8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F6E22F-85AA-1777-671F-5E10DAF48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2752E8F-8385-731A-45D4-93753109B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A2C443D-B6BF-63C7-6C42-F3536A4A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A47A285-2CED-A7B6-ADCF-5EDFA2C3F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5646350-035F-FFF3-D4CC-E905043A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074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EC78C7-EA99-17EC-CEA1-32EE6E19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61B2997-7F8B-0E38-EB1B-247190CCB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A3F4CB6-997B-49CE-8474-12D9E034F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1DA11F1-A728-B730-56BB-5FA70299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61E9CE9-8AF7-761B-6F19-523D63D2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E1D0006-8782-B988-58B3-7284471D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641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0D64EA6-EDC3-10E5-913A-475D8F135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85DCE6C-1FC8-4687-C08F-49A20D68B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5E15E8-E608-A565-ABD7-166C511BB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77B48-CDDB-4C43-BDAC-70A81A160E8D}" type="datetimeFigureOut">
              <a:rPr lang="nb-NO" smtClean="0"/>
              <a:t>29.01.2024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AEBF96-30C5-DA1C-AFE9-34413A2B0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BFE905-41D7-16AB-0640-1FDC40ADB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E82E-3E98-4D60-BA72-EB1C0C6A8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117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4377B66-1BEF-B743-EB76-8306EA83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Fagvalg Cissi Klein vgs 2024-2026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E16EAF6F-C4C4-2EE6-9572-90D53B657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478557"/>
              </p:ext>
            </p:extLst>
          </p:nvPr>
        </p:nvGraphicFramePr>
        <p:xfrm>
          <a:off x="838200" y="1825625"/>
          <a:ext cx="10515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70143867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1300552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5819213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5906624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5573672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37818291"/>
                    </a:ext>
                  </a:extLst>
                </a:gridCol>
              </a:tblGrid>
              <a:tr h="292494">
                <a:tc>
                  <a:txBody>
                    <a:bodyPr/>
                    <a:lstStyle/>
                    <a:p>
                      <a:r>
                        <a:rPr lang="nb-NO" dirty="0"/>
                        <a:t>Vg2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SSØ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Realfag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Vg3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SSØ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Realfag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449281"/>
                  </a:ext>
                </a:extLst>
              </a:tr>
              <a:tr h="731234">
                <a:tc>
                  <a:txBody>
                    <a:bodyPr/>
                    <a:lstStyle/>
                    <a:p>
                      <a:r>
                        <a:rPr lang="nb-NO" dirty="0"/>
                        <a:t>Blokk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Sosiologi og sosialantropologi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Fysikk 1/ Teknologi – og forskningslære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Blokk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Politikk- og menneskerettigheter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Fysikk 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465372"/>
                  </a:ext>
                </a:extLst>
              </a:tr>
              <a:tr h="292494">
                <a:tc>
                  <a:txBody>
                    <a:bodyPr/>
                    <a:lstStyle/>
                    <a:p>
                      <a:r>
                        <a:rPr lang="nb-NO" dirty="0"/>
                        <a:t>Blokk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Psykologi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Kjemi 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Blokk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Psykologi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Kjemi 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134406"/>
                  </a:ext>
                </a:extLst>
              </a:tr>
              <a:tr h="950604">
                <a:tc>
                  <a:txBody>
                    <a:bodyPr/>
                    <a:lstStyle/>
                    <a:p>
                      <a:r>
                        <a:rPr lang="nb-NO" dirty="0"/>
                        <a:t>Blokk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Engelsk 1</a:t>
                      </a:r>
                    </a:p>
                    <a:p>
                      <a:r>
                        <a:rPr lang="nb-NO" dirty="0"/>
                        <a:t>Medie- og informasjonskunnskap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Biologi 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Blokk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Engelsk 2</a:t>
                      </a:r>
                    </a:p>
                    <a:p>
                      <a:r>
                        <a:rPr lang="nb-NO" dirty="0"/>
                        <a:t>Medie- og informasjonskunnskap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Biologi 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99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dirty="0"/>
                        <a:t>Blokk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2P (obligatorisk om du ikke velger R1)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Blokk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2. Fremmedspråk for de som må ha det på vg3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98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6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Fagvalg Cissi Klein vgs 2024-2026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Fagvalg Cissi Klein vgs 2024-2026</dc:title>
  <dc:creator>Elisabeth Kristoffersen</dc:creator>
  <cp:lastModifiedBy>Elisabeth Kristoffersen</cp:lastModifiedBy>
  <cp:revision>1</cp:revision>
  <dcterms:created xsi:type="dcterms:W3CDTF">2024-01-29T08:48:49Z</dcterms:created>
  <dcterms:modified xsi:type="dcterms:W3CDTF">2024-01-29T13:16:48Z</dcterms:modified>
</cp:coreProperties>
</file>