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9" r:id="rId7"/>
    <p:sldId id="260" r:id="rId8"/>
    <p:sldId id="261" r:id="rId9"/>
    <p:sldId id="262" r:id="rId10"/>
    <p:sldId id="264" r:id="rId11"/>
    <p:sldId id="263" r:id="rId12"/>
    <p:sldId id="265" r:id="rId13"/>
    <p:sldId id="266" r:id="rId14"/>
    <p:sldId id="267" r:id="rId15"/>
    <p:sldId id="25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9A5CA3-0253-422C-8C78-7A1401D16FBE}" v="16" dt="2025-07-04T08:48:50.764"/>
    <p1510:client id="{20D4EE94-4E0C-8845-A1D6-30EB9E7733E6}" v="517" dt="2025-07-04T08:44:25.790"/>
    <p1510:client id="{FEC69174-83E1-4DA1-8E62-FA380BC0403E}" v="2" dt="2025-07-04T08:50:40.5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1" autoAdjust="0"/>
    <p:restoredTop sz="94649"/>
  </p:normalViewPr>
  <p:slideViewPr>
    <p:cSldViewPr snapToGrid="0">
      <p:cViewPr varScale="1">
        <p:scale>
          <a:sx n="143" d="100"/>
          <a:sy n="143" d="100"/>
        </p:scale>
        <p:origin x="224" y="1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sse Dammen" userId="S::lasda@trondelagfylke.no::e9d887e3-af59-431a-81ca-aebfed8a57de" providerId="AD" clId="Web-{149A5CA3-0253-422C-8C78-7A1401D16FBE}"/>
    <pc:docChg chg="modSld">
      <pc:chgData name="Lasse Dammen" userId="S::lasda@trondelagfylke.no::e9d887e3-af59-431a-81ca-aebfed8a57de" providerId="AD" clId="Web-{149A5CA3-0253-422C-8C78-7A1401D16FBE}" dt="2025-07-04T08:48:50.764" v="14" actId="20577"/>
      <pc:docMkLst>
        <pc:docMk/>
      </pc:docMkLst>
      <pc:sldChg chg="modSp">
        <pc:chgData name="Lasse Dammen" userId="S::lasda@trondelagfylke.no::e9d887e3-af59-431a-81ca-aebfed8a57de" providerId="AD" clId="Web-{149A5CA3-0253-422C-8C78-7A1401D16FBE}" dt="2025-07-04T08:48:20.498" v="4" actId="14100"/>
        <pc:sldMkLst>
          <pc:docMk/>
          <pc:sldMk cId="1947690937" sldId="257"/>
        </pc:sldMkLst>
        <pc:spChg chg="mod">
          <ac:chgData name="Lasse Dammen" userId="S::lasda@trondelagfylke.no::e9d887e3-af59-431a-81ca-aebfed8a57de" providerId="AD" clId="Web-{149A5CA3-0253-422C-8C78-7A1401D16FBE}" dt="2025-07-04T08:48:20.498" v="4" actId="14100"/>
          <ac:spMkLst>
            <pc:docMk/>
            <pc:sldMk cId="1947690937" sldId="257"/>
            <ac:spMk id="5" creationId="{D5C05FFA-7ADB-2087-7331-AA77542D4207}"/>
          </ac:spMkLst>
        </pc:spChg>
      </pc:sldChg>
      <pc:sldChg chg="modSp">
        <pc:chgData name="Lasse Dammen" userId="S::lasda@trondelagfylke.no::e9d887e3-af59-431a-81ca-aebfed8a57de" providerId="AD" clId="Web-{149A5CA3-0253-422C-8C78-7A1401D16FBE}" dt="2025-07-04T08:48:50.764" v="14" actId="20577"/>
        <pc:sldMkLst>
          <pc:docMk/>
          <pc:sldMk cId="1929225617" sldId="262"/>
        </pc:sldMkLst>
        <pc:spChg chg="mod">
          <ac:chgData name="Lasse Dammen" userId="S::lasda@trondelagfylke.no::e9d887e3-af59-431a-81ca-aebfed8a57de" providerId="AD" clId="Web-{149A5CA3-0253-422C-8C78-7A1401D16FBE}" dt="2025-07-04T08:48:50.764" v="14" actId="20577"/>
          <ac:spMkLst>
            <pc:docMk/>
            <pc:sldMk cId="1929225617" sldId="262"/>
            <ac:spMk id="3" creationId="{52D59531-3036-B5AA-AA0B-3DD04F744299}"/>
          </ac:spMkLst>
        </pc:spChg>
      </pc:sldChg>
    </pc:docChg>
  </pc:docChgLst>
  <pc:docChgLst>
    <pc:chgData name="Lasse Dammen" userId="S::lasda@trondelagfylke.no::e9d887e3-af59-431a-81ca-aebfed8a57de" providerId="AD" clId="Web-{FEC69174-83E1-4DA1-8E62-FA380BC0403E}"/>
    <pc:docChg chg="modSld">
      <pc:chgData name="Lasse Dammen" userId="S::lasda@trondelagfylke.no::e9d887e3-af59-431a-81ca-aebfed8a57de" providerId="AD" clId="Web-{FEC69174-83E1-4DA1-8E62-FA380BC0403E}" dt="2025-07-04T08:50:40.569" v="1" actId="20577"/>
      <pc:docMkLst>
        <pc:docMk/>
      </pc:docMkLst>
      <pc:sldChg chg="modSp">
        <pc:chgData name="Lasse Dammen" userId="S::lasda@trondelagfylke.no::e9d887e3-af59-431a-81ca-aebfed8a57de" providerId="AD" clId="Web-{FEC69174-83E1-4DA1-8E62-FA380BC0403E}" dt="2025-07-04T08:50:40.569" v="1" actId="20577"/>
        <pc:sldMkLst>
          <pc:docMk/>
          <pc:sldMk cId="2818905544" sldId="256"/>
        </pc:sldMkLst>
        <pc:spChg chg="mod">
          <ac:chgData name="Lasse Dammen" userId="S::lasda@trondelagfylke.no::e9d887e3-af59-431a-81ca-aebfed8a57de" providerId="AD" clId="Web-{FEC69174-83E1-4DA1-8E62-FA380BC0403E}" dt="2025-07-04T08:50:40.569" v="1" actId="20577"/>
          <ac:spMkLst>
            <pc:docMk/>
            <pc:sldMk cId="2818905544" sldId="256"/>
            <ac:spMk id="2" creationId="{0F5CAFB2-6E0D-49A8-99F0-04FF78C5A87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19C7A4-120A-4AF6-9945-CF5C5F2C5B6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07EF997-7648-4B9D-9B67-32F26CFEBA08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b="1" dirty="0">
              <a:solidFill>
                <a:schemeClr val="tx1"/>
              </a:solidFill>
            </a:rPr>
            <a:t>Brukernavn</a:t>
          </a:r>
          <a:r>
            <a:rPr lang="nb-NO" dirty="0">
              <a:solidFill>
                <a:schemeClr val="tx1"/>
              </a:solidFill>
            </a:rPr>
            <a:t>: elev123456@elev.trondelagfylke.no</a:t>
          </a:r>
          <a:endParaRPr lang="en-US" dirty="0">
            <a:solidFill>
              <a:schemeClr val="tx1"/>
            </a:solidFill>
          </a:endParaRPr>
        </a:p>
      </dgm:t>
    </dgm:pt>
    <dgm:pt modelId="{219499F5-20C6-4B2D-8D21-D7434F8F457E}" type="parTrans" cxnId="{2EC067F1-5A2C-44DE-886F-92DC072A3710}">
      <dgm:prSet/>
      <dgm:spPr/>
      <dgm:t>
        <a:bodyPr/>
        <a:lstStyle/>
        <a:p>
          <a:endParaRPr lang="en-US"/>
        </a:p>
      </dgm:t>
    </dgm:pt>
    <dgm:pt modelId="{CBE2BBFA-3B1D-4348-BB1D-D648BC3CF3F4}" type="sibTrans" cxnId="{2EC067F1-5A2C-44DE-886F-92DC072A3710}">
      <dgm:prSet/>
      <dgm:spPr/>
      <dgm:t>
        <a:bodyPr/>
        <a:lstStyle/>
        <a:p>
          <a:endParaRPr lang="en-US"/>
        </a:p>
      </dgm:t>
    </dgm:pt>
    <dgm:pt modelId="{EA88A5EE-992D-4C8B-8E10-61E979212381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b="1" dirty="0">
              <a:solidFill>
                <a:schemeClr val="tx1"/>
              </a:solidFill>
            </a:rPr>
            <a:t>Passord</a:t>
          </a:r>
          <a:r>
            <a:rPr lang="nb-NO" dirty="0">
              <a:solidFill>
                <a:schemeClr val="tx1"/>
              </a:solidFill>
            </a:rPr>
            <a:t>: Selvvalgt når du aktiverer konto</a:t>
          </a:r>
          <a:endParaRPr lang="en-US" dirty="0">
            <a:solidFill>
              <a:schemeClr val="tx1"/>
            </a:solidFill>
          </a:endParaRPr>
        </a:p>
      </dgm:t>
    </dgm:pt>
    <dgm:pt modelId="{5C22BFD0-E7BC-45C3-AE88-F772B5C2C80C}" type="parTrans" cxnId="{6CC3FD8D-9253-40BE-9519-F95F33EE748C}">
      <dgm:prSet/>
      <dgm:spPr/>
      <dgm:t>
        <a:bodyPr/>
        <a:lstStyle/>
        <a:p>
          <a:endParaRPr lang="en-US"/>
        </a:p>
      </dgm:t>
    </dgm:pt>
    <dgm:pt modelId="{0A2401C0-F31F-42A5-9801-9267B047378E}" type="sibTrans" cxnId="{6CC3FD8D-9253-40BE-9519-F95F33EE748C}">
      <dgm:prSet/>
      <dgm:spPr/>
      <dgm:t>
        <a:bodyPr/>
        <a:lstStyle/>
        <a:p>
          <a:endParaRPr lang="en-US"/>
        </a:p>
      </dgm:t>
    </dgm:pt>
    <dgm:pt modelId="{B0EE181F-50DB-40E3-912A-A5B48C11A62D}">
      <dgm:prSet/>
      <dgm:spPr/>
      <dgm:t>
        <a:bodyPr/>
        <a:lstStyle/>
        <a:p>
          <a:pPr>
            <a:lnSpc>
              <a:spcPct val="100000"/>
            </a:lnSpc>
          </a:pPr>
          <a:r>
            <a:rPr lang="nb-NO">
              <a:solidFill>
                <a:schemeClr val="tx1"/>
              </a:solidFill>
            </a:rPr>
            <a:t>Aktivering av konto: </a:t>
          </a:r>
          <a:endParaRPr lang="en-US">
            <a:solidFill>
              <a:schemeClr val="tx1"/>
            </a:solidFill>
          </a:endParaRPr>
        </a:p>
      </dgm:t>
    </dgm:pt>
    <dgm:pt modelId="{2599A0FE-EFA1-4323-8F3C-A5EA4A3C1565}" type="parTrans" cxnId="{A9F6CEE1-406F-4372-9A10-3962B993F0B3}">
      <dgm:prSet/>
      <dgm:spPr/>
      <dgm:t>
        <a:bodyPr/>
        <a:lstStyle/>
        <a:p>
          <a:endParaRPr lang="en-US"/>
        </a:p>
      </dgm:t>
    </dgm:pt>
    <dgm:pt modelId="{21B37CD1-7BF2-4112-8824-85A1A218879D}" type="sibTrans" cxnId="{A9F6CEE1-406F-4372-9A10-3962B993F0B3}">
      <dgm:prSet/>
      <dgm:spPr/>
      <dgm:t>
        <a:bodyPr/>
        <a:lstStyle/>
        <a:p>
          <a:endParaRPr lang="en-US"/>
        </a:p>
      </dgm:t>
    </dgm:pt>
    <dgm:pt modelId="{04A770A9-DEBD-4479-9C82-2C2FFA3FE63E}">
      <dgm:prSet/>
      <dgm:spPr/>
      <dgm:t>
        <a:bodyPr/>
        <a:lstStyle/>
        <a:p>
          <a:pPr>
            <a:lnSpc>
              <a:spcPct val="100000"/>
            </a:lnSpc>
          </a:pPr>
          <a:r>
            <a:rPr lang="nb-NO">
              <a:solidFill>
                <a:schemeClr val="tx1"/>
              </a:solidFill>
            </a:rPr>
            <a:t>SMS mottatt ca. 7-14 august fra «TRFK BAS» </a:t>
          </a:r>
          <a:br>
            <a:rPr lang="nb-NO">
              <a:solidFill>
                <a:schemeClr val="tx1"/>
              </a:solidFill>
            </a:rPr>
          </a:br>
          <a:r>
            <a:rPr lang="nb-NO">
              <a:solidFill>
                <a:schemeClr val="tx1"/>
              </a:solidFill>
            </a:rPr>
            <a:t>«Velkommen til Trøndelag…..», med brukernavn og </a:t>
          </a:r>
          <a:r>
            <a:rPr lang="nb-NO" u="sng">
              <a:solidFill>
                <a:schemeClr val="tx1"/>
              </a:solidFill>
            </a:rPr>
            <a:t>engangs</a:t>
          </a:r>
          <a:r>
            <a:rPr lang="nb-NO">
              <a:solidFill>
                <a:schemeClr val="tx1"/>
              </a:solidFill>
            </a:rPr>
            <a:t> aktiveringskode</a:t>
          </a:r>
          <a:endParaRPr lang="en-US">
            <a:solidFill>
              <a:schemeClr val="tx1"/>
            </a:solidFill>
          </a:endParaRPr>
        </a:p>
      </dgm:t>
    </dgm:pt>
    <dgm:pt modelId="{5CAA2E17-181D-49A2-B994-FB0238064AA8}" type="parTrans" cxnId="{1E6496D0-7448-4D27-9C03-63A55789A22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F448517-DD36-4163-834C-8E8B07CECADA}" type="sibTrans" cxnId="{1E6496D0-7448-4D27-9C03-63A55789A222}">
      <dgm:prSet/>
      <dgm:spPr/>
      <dgm:t>
        <a:bodyPr/>
        <a:lstStyle/>
        <a:p>
          <a:endParaRPr lang="en-US"/>
        </a:p>
      </dgm:t>
    </dgm:pt>
    <dgm:pt modelId="{7752D0D7-74A9-4E2E-9973-C2D276F037B9}">
      <dgm:prSet/>
      <dgm:spPr/>
      <dgm:t>
        <a:bodyPr/>
        <a:lstStyle/>
        <a:p>
          <a:r>
            <a:rPr lang="nb-NO">
              <a:solidFill>
                <a:schemeClr val="tx1"/>
              </a:solidFill>
            </a:rPr>
            <a:t>Ikke mottatt SMS? Kontakt IKT. </a:t>
          </a:r>
          <a:endParaRPr lang="en-US">
            <a:solidFill>
              <a:schemeClr val="tx1"/>
            </a:solidFill>
          </a:endParaRPr>
        </a:p>
      </dgm:t>
    </dgm:pt>
    <dgm:pt modelId="{55D9CF90-230D-4FB9-9B8A-D43126FD99E3}" type="parTrans" cxnId="{D8E10A5B-D552-440B-A01D-37C6136874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B2C36B4-F1D9-473E-9F94-019880F67CDE}" type="sibTrans" cxnId="{D8E10A5B-D552-440B-A01D-37C6136874B7}">
      <dgm:prSet/>
      <dgm:spPr/>
      <dgm:t>
        <a:bodyPr/>
        <a:lstStyle/>
        <a:p>
          <a:endParaRPr lang="en-US"/>
        </a:p>
      </dgm:t>
    </dgm:pt>
    <dgm:pt modelId="{05FF78FB-1E74-471C-B2BF-97A0D7367D49}">
      <dgm:prSet/>
      <dgm:spPr/>
      <dgm:t>
        <a:bodyPr/>
        <a:lstStyle/>
        <a:p>
          <a:pPr>
            <a:lnSpc>
              <a:spcPct val="100000"/>
            </a:lnSpc>
          </a:pPr>
          <a:r>
            <a:rPr lang="nb-NO">
              <a:solidFill>
                <a:schemeClr val="tx1"/>
              </a:solidFill>
            </a:rPr>
            <a:t>Aktiver konto ved å trykke på link i SMS</a:t>
          </a:r>
          <a:endParaRPr lang="en-US">
            <a:solidFill>
              <a:schemeClr val="tx1"/>
            </a:solidFill>
          </a:endParaRPr>
        </a:p>
      </dgm:t>
    </dgm:pt>
    <dgm:pt modelId="{F8D50C87-0441-4567-B6AD-B82DB7D46CB7}" type="parTrans" cxnId="{6A109CE4-48F6-4D02-8C81-30D28CB60E9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7AB9B9C-359F-4F3D-B566-66A51155FF9C}" type="sibTrans" cxnId="{6A109CE4-48F6-4D02-8C81-30D28CB60E96}">
      <dgm:prSet/>
      <dgm:spPr/>
      <dgm:t>
        <a:bodyPr/>
        <a:lstStyle/>
        <a:p>
          <a:endParaRPr lang="en-US"/>
        </a:p>
      </dgm:t>
    </dgm:pt>
    <dgm:pt modelId="{8EB0E5A9-391A-41B5-941F-3163EEB18C63}">
      <dgm:prSet/>
      <dgm:spPr/>
      <dgm:t>
        <a:bodyPr/>
        <a:lstStyle/>
        <a:p>
          <a:pPr>
            <a:lnSpc>
              <a:spcPct val="100000"/>
            </a:lnSpc>
          </a:pPr>
          <a:r>
            <a:rPr lang="nb-NO">
              <a:solidFill>
                <a:schemeClr val="tx1"/>
              </a:solidFill>
            </a:rPr>
            <a:t>Du MÅ følge passordkriteriene som står der (minst 14 tegn, ikke ditt navn/personalia, stor, liten bokstav, tall…m.m.)</a:t>
          </a:r>
          <a:endParaRPr lang="en-US">
            <a:solidFill>
              <a:schemeClr val="tx1"/>
            </a:solidFill>
          </a:endParaRPr>
        </a:p>
      </dgm:t>
    </dgm:pt>
    <dgm:pt modelId="{C653D7D1-7351-4B22-83B4-79E8387025CC}" type="parTrans" cxnId="{82864C4F-DB36-429C-AA22-FDAA348162E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B332B27-14EA-4E29-A359-704844825361}" type="sibTrans" cxnId="{82864C4F-DB36-429C-AA22-FDAA348162E3}">
      <dgm:prSet/>
      <dgm:spPr/>
      <dgm:t>
        <a:bodyPr/>
        <a:lstStyle/>
        <a:p>
          <a:endParaRPr lang="en-US"/>
        </a:p>
      </dgm:t>
    </dgm:pt>
    <dgm:pt modelId="{145880FC-80E6-4F8D-B98D-402C5E8A17AE}" type="pres">
      <dgm:prSet presAssocID="{1219C7A4-120A-4AF6-9945-CF5C5F2C5B6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B4B39FA-434D-4D09-A0D6-450D98D5B9F8}" type="pres">
      <dgm:prSet presAssocID="{E07EF997-7648-4B9D-9B67-32F26CFEBA08}" presName="root1" presStyleCnt="0"/>
      <dgm:spPr/>
    </dgm:pt>
    <dgm:pt modelId="{C069D7BD-77F1-44F5-8D75-51CFA2F0D674}" type="pres">
      <dgm:prSet presAssocID="{E07EF997-7648-4B9D-9B67-32F26CFEBA08}" presName="LevelOneTextNode" presStyleLbl="node0" presStyleIdx="0" presStyleCnt="3" custLinFactNeighborX="-132" custLinFactNeighborY="1206">
        <dgm:presLayoutVars>
          <dgm:chPref val="3"/>
        </dgm:presLayoutVars>
      </dgm:prSet>
      <dgm:spPr/>
    </dgm:pt>
    <dgm:pt modelId="{5F8B1EBF-D6E0-4CE8-9323-7C1486FA1A7D}" type="pres">
      <dgm:prSet presAssocID="{E07EF997-7648-4B9D-9B67-32F26CFEBA08}" presName="level2hierChild" presStyleCnt="0"/>
      <dgm:spPr/>
    </dgm:pt>
    <dgm:pt modelId="{50C02F1B-C792-4A85-89CB-E812C265066B}" type="pres">
      <dgm:prSet presAssocID="{EA88A5EE-992D-4C8B-8E10-61E979212381}" presName="root1" presStyleCnt="0"/>
      <dgm:spPr/>
    </dgm:pt>
    <dgm:pt modelId="{83AF9FC7-527F-4BC8-8472-F0AB3F851A24}" type="pres">
      <dgm:prSet presAssocID="{EA88A5EE-992D-4C8B-8E10-61E979212381}" presName="LevelOneTextNode" presStyleLbl="node0" presStyleIdx="1" presStyleCnt="3">
        <dgm:presLayoutVars>
          <dgm:chPref val="3"/>
        </dgm:presLayoutVars>
      </dgm:prSet>
      <dgm:spPr/>
    </dgm:pt>
    <dgm:pt modelId="{4A53225C-4147-47EA-B73D-964B11FB1609}" type="pres">
      <dgm:prSet presAssocID="{EA88A5EE-992D-4C8B-8E10-61E979212381}" presName="level2hierChild" presStyleCnt="0"/>
      <dgm:spPr/>
    </dgm:pt>
    <dgm:pt modelId="{8EF52BEE-1E63-4918-902A-E66F1DD24501}" type="pres">
      <dgm:prSet presAssocID="{B0EE181F-50DB-40E3-912A-A5B48C11A62D}" presName="root1" presStyleCnt="0"/>
      <dgm:spPr/>
    </dgm:pt>
    <dgm:pt modelId="{78EB99B9-4200-41F8-87FF-A8981ABE470D}" type="pres">
      <dgm:prSet presAssocID="{B0EE181F-50DB-40E3-912A-A5B48C11A62D}" presName="LevelOneTextNode" presStyleLbl="node0" presStyleIdx="2" presStyleCnt="3">
        <dgm:presLayoutVars>
          <dgm:chPref val="3"/>
        </dgm:presLayoutVars>
      </dgm:prSet>
      <dgm:spPr/>
    </dgm:pt>
    <dgm:pt modelId="{874F0B5A-96A1-4D21-803F-1A5D7EF8DA57}" type="pres">
      <dgm:prSet presAssocID="{B0EE181F-50DB-40E3-912A-A5B48C11A62D}" presName="level2hierChild" presStyleCnt="0"/>
      <dgm:spPr/>
    </dgm:pt>
    <dgm:pt modelId="{60369B2B-DB71-4411-8D94-7D5CE4D1C087}" type="pres">
      <dgm:prSet presAssocID="{5CAA2E17-181D-49A2-B994-FB0238064AA8}" presName="conn2-1" presStyleLbl="parChTrans1D2" presStyleIdx="0" presStyleCnt="3"/>
      <dgm:spPr/>
    </dgm:pt>
    <dgm:pt modelId="{68436D2F-218E-4A2C-9969-33E1958A1D6F}" type="pres">
      <dgm:prSet presAssocID="{5CAA2E17-181D-49A2-B994-FB0238064AA8}" presName="connTx" presStyleLbl="parChTrans1D2" presStyleIdx="0" presStyleCnt="3"/>
      <dgm:spPr/>
    </dgm:pt>
    <dgm:pt modelId="{5869E9F1-4ACC-48F8-AED8-5562A1C5765E}" type="pres">
      <dgm:prSet presAssocID="{04A770A9-DEBD-4479-9C82-2C2FFA3FE63E}" presName="root2" presStyleCnt="0"/>
      <dgm:spPr/>
    </dgm:pt>
    <dgm:pt modelId="{411EE1FD-D1AA-449B-96A6-DCAE4A851769}" type="pres">
      <dgm:prSet presAssocID="{04A770A9-DEBD-4479-9C82-2C2FFA3FE63E}" presName="LevelTwoTextNode" presStyleLbl="node2" presStyleIdx="0" presStyleCnt="3" custLinFactNeighborX="-1808" custLinFactNeighborY="-6028">
        <dgm:presLayoutVars>
          <dgm:chPref val="3"/>
        </dgm:presLayoutVars>
      </dgm:prSet>
      <dgm:spPr/>
    </dgm:pt>
    <dgm:pt modelId="{A53FA412-051E-4A18-BFB8-A1F6741A1A6F}" type="pres">
      <dgm:prSet presAssocID="{04A770A9-DEBD-4479-9C82-2C2FFA3FE63E}" presName="level3hierChild" presStyleCnt="0"/>
      <dgm:spPr/>
    </dgm:pt>
    <dgm:pt modelId="{515A8538-AEFE-4CE3-8A0D-99E1C03060DC}" type="pres">
      <dgm:prSet presAssocID="{55D9CF90-230D-4FB9-9B8A-D43126FD99E3}" presName="conn2-1" presStyleLbl="parChTrans1D3" presStyleIdx="0" presStyleCnt="1"/>
      <dgm:spPr/>
    </dgm:pt>
    <dgm:pt modelId="{1F84EB89-570E-4820-A407-3A470D9D18D3}" type="pres">
      <dgm:prSet presAssocID="{55D9CF90-230D-4FB9-9B8A-D43126FD99E3}" presName="connTx" presStyleLbl="parChTrans1D3" presStyleIdx="0" presStyleCnt="1"/>
      <dgm:spPr/>
    </dgm:pt>
    <dgm:pt modelId="{B6D0C144-E991-46B2-B267-2034382570C1}" type="pres">
      <dgm:prSet presAssocID="{7752D0D7-74A9-4E2E-9973-C2D276F037B9}" presName="root2" presStyleCnt="0"/>
      <dgm:spPr/>
    </dgm:pt>
    <dgm:pt modelId="{B1FB45BF-D692-4C5F-ACBF-4ECF39191C1D}" type="pres">
      <dgm:prSet presAssocID="{7752D0D7-74A9-4E2E-9973-C2D276F037B9}" presName="LevelTwoTextNode" presStyleLbl="node3" presStyleIdx="0" presStyleCnt="1">
        <dgm:presLayoutVars>
          <dgm:chPref val="3"/>
        </dgm:presLayoutVars>
      </dgm:prSet>
      <dgm:spPr/>
    </dgm:pt>
    <dgm:pt modelId="{8451ECE5-D788-41B0-A645-8CF7F3B46010}" type="pres">
      <dgm:prSet presAssocID="{7752D0D7-74A9-4E2E-9973-C2D276F037B9}" presName="level3hierChild" presStyleCnt="0"/>
      <dgm:spPr/>
    </dgm:pt>
    <dgm:pt modelId="{6A496E6F-79B5-4653-ACE4-215A3F13FFFA}" type="pres">
      <dgm:prSet presAssocID="{F8D50C87-0441-4567-B6AD-B82DB7D46CB7}" presName="conn2-1" presStyleLbl="parChTrans1D2" presStyleIdx="1" presStyleCnt="3"/>
      <dgm:spPr/>
    </dgm:pt>
    <dgm:pt modelId="{4EDFB044-AFF4-4583-8488-7CDE45C56A6A}" type="pres">
      <dgm:prSet presAssocID="{F8D50C87-0441-4567-B6AD-B82DB7D46CB7}" presName="connTx" presStyleLbl="parChTrans1D2" presStyleIdx="1" presStyleCnt="3"/>
      <dgm:spPr/>
    </dgm:pt>
    <dgm:pt modelId="{768AF2D5-11E1-481C-B524-998182F66211}" type="pres">
      <dgm:prSet presAssocID="{05FF78FB-1E74-471C-B2BF-97A0D7367D49}" presName="root2" presStyleCnt="0"/>
      <dgm:spPr/>
    </dgm:pt>
    <dgm:pt modelId="{3B30EC4C-0167-4D6A-A1EF-F256A9B2A3DF}" type="pres">
      <dgm:prSet presAssocID="{05FF78FB-1E74-471C-B2BF-97A0D7367D49}" presName="LevelTwoTextNode" presStyleLbl="node2" presStyleIdx="1" presStyleCnt="3">
        <dgm:presLayoutVars>
          <dgm:chPref val="3"/>
        </dgm:presLayoutVars>
      </dgm:prSet>
      <dgm:spPr/>
    </dgm:pt>
    <dgm:pt modelId="{E61AABE8-7922-4C08-984A-B0ED4D59BAC3}" type="pres">
      <dgm:prSet presAssocID="{05FF78FB-1E74-471C-B2BF-97A0D7367D49}" presName="level3hierChild" presStyleCnt="0"/>
      <dgm:spPr/>
    </dgm:pt>
    <dgm:pt modelId="{BDA67A55-46E4-415B-90BB-369DAF14A3FE}" type="pres">
      <dgm:prSet presAssocID="{C653D7D1-7351-4B22-83B4-79E8387025CC}" presName="conn2-1" presStyleLbl="parChTrans1D2" presStyleIdx="2" presStyleCnt="3"/>
      <dgm:spPr/>
    </dgm:pt>
    <dgm:pt modelId="{76AD58FD-58A7-4A1D-A123-1A02A3613750}" type="pres">
      <dgm:prSet presAssocID="{C653D7D1-7351-4B22-83B4-79E8387025CC}" presName="connTx" presStyleLbl="parChTrans1D2" presStyleIdx="2" presStyleCnt="3"/>
      <dgm:spPr/>
    </dgm:pt>
    <dgm:pt modelId="{1655CCF5-22C1-4443-8372-C6F2FC9339CA}" type="pres">
      <dgm:prSet presAssocID="{8EB0E5A9-391A-41B5-941F-3163EEB18C63}" presName="root2" presStyleCnt="0"/>
      <dgm:spPr/>
    </dgm:pt>
    <dgm:pt modelId="{9F44504D-BE4F-42D3-AEC6-BCD85310C102}" type="pres">
      <dgm:prSet presAssocID="{8EB0E5A9-391A-41B5-941F-3163EEB18C63}" presName="LevelTwoTextNode" presStyleLbl="node2" presStyleIdx="2" presStyleCnt="3">
        <dgm:presLayoutVars>
          <dgm:chPref val="3"/>
        </dgm:presLayoutVars>
      </dgm:prSet>
      <dgm:spPr/>
    </dgm:pt>
    <dgm:pt modelId="{07F0A1A4-4208-4F02-8422-576C55E77B70}" type="pres">
      <dgm:prSet presAssocID="{8EB0E5A9-391A-41B5-941F-3163EEB18C63}" presName="level3hierChild" presStyleCnt="0"/>
      <dgm:spPr/>
    </dgm:pt>
  </dgm:ptLst>
  <dgm:cxnLst>
    <dgm:cxn modelId="{A6458E0B-A966-0F4A-A0DD-379DB2B876AF}" type="presOf" srcId="{5CAA2E17-181D-49A2-B994-FB0238064AA8}" destId="{60369B2B-DB71-4411-8D94-7D5CE4D1C087}" srcOrd="0" destOrd="0" presId="urn:microsoft.com/office/officeart/2005/8/layout/hierarchy2"/>
    <dgm:cxn modelId="{A2078627-37E9-8F42-AA64-9A3A7EAA6DA2}" type="presOf" srcId="{C653D7D1-7351-4B22-83B4-79E8387025CC}" destId="{76AD58FD-58A7-4A1D-A123-1A02A3613750}" srcOrd="1" destOrd="0" presId="urn:microsoft.com/office/officeart/2005/8/layout/hierarchy2"/>
    <dgm:cxn modelId="{1BB1E22C-F091-E548-A734-F25CB79B895B}" type="presOf" srcId="{C653D7D1-7351-4B22-83B4-79E8387025CC}" destId="{BDA67A55-46E4-415B-90BB-369DAF14A3FE}" srcOrd="0" destOrd="0" presId="urn:microsoft.com/office/officeart/2005/8/layout/hierarchy2"/>
    <dgm:cxn modelId="{A63AEE31-6E00-3045-AE02-28024B8368A2}" type="presOf" srcId="{04A770A9-DEBD-4479-9C82-2C2FFA3FE63E}" destId="{411EE1FD-D1AA-449B-96A6-DCAE4A851769}" srcOrd="0" destOrd="0" presId="urn:microsoft.com/office/officeart/2005/8/layout/hierarchy2"/>
    <dgm:cxn modelId="{D8E10A5B-D552-440B-A01D-37C6136874B7}" srcId="{04A770A9-DEBD-4479-9C82-2C2FFA3FE63E}" destId="{7752D0D7-74A9-4E2E-9973-C2D276F037B9}" srcOrd="0" destOrd="0" parTransId="{55D9CF90-230D-4FB9-9B8A-D43126FD99E3}" sibTransId="{4B2C36B4-F1D9-473E-9F94-019880F67CDE}"/>
    <dgm:cxn modelId="{BC787A43-F37D-394F-897E-1D57C1311893}" type="presOf" srcId="{E07EF997-7648-4B9D-9B67-32F26CFEBA08}" destId="{C069D7BD-77F1-44F5-8D75-51CFA2F0D674}" srcOrd="0" destOrd="0" presId="urn:microsoft.com/office/officeart/2005/8/layout/hierarchy2"/>
    <dgm:cxn modelId="{40CF914A-C357-DE41-A019-A083FB6D9084}" type="presOf" srcId="{B0EE181F-50DB-40E3-912A-A5B48C11A62D}" destId="{78EB99B9-4200-41F8-87FF-A8981ABE470D}" srcOrd="0" destOrd="0" presId="urn:microsoft.com/office/officeart/2005/8/layout/hierarchy2"/>
    <dgm:cxn modelId="{1D437F4D-20E2-014C-B34E-FB6B1A74D9F5}" type="presOf" srcId="{F8D50C87-0441-4567-B6AD-B82DB7D46CB7}" destId="{6A496E6F-79B5-4653-ACE4-215A3F13FFFA}" srcOrd="0" destOrd="0" presId="urn:microsoft.com/office/officeart/2005/8/layout/hierarchy2"/>
    <dgm:cxn modelId="{FB917E4E-1B63-6B4C-9BA7-7AAF34A3D8D5}" type="presOf" srcId="{EA88A5EE-992D-4C8B-8E10-61E979212381}" destId="{83AF9FC7-527F-4BC8-8472-F0AB3F851A24}" srcOrd="0" destOrd="0" presId="urn:microsoft.com/office/officeart/2005/8/layout/hierarchy2"/>
    <dgm:cxn modelId="{82864C4F-DB36-429C-AA22-FDAA348162E3}" srcId="{B0EE181F-50DB-40E3-912A-A5B48C11A62D}" destId="{8EB0E5A9-391A-41B5-941F-3163EEB18C63}" srcOrd="2" destOrd="0" parTransId="{C653D7D1-7351-4B22-83B4-79E8387025CC}" sibTransId="{FB332B27-14EA-4E29-A359-704844825361}"/>
    <dgm:cxn modelId="{9746EA54-C551-8E4C-8761-F6BB4994A1DF}" type="presOf" srcId="{55D9CF90-230D-4FB9-9B8A-D43126FD99E3}" destId="{515A8538-AEFE-4CE3-8A0D-99E1C03060DC}" srcOrd="0" destOrd="0" presId="urn:microsoft.com/office/officeart/2005/8/layout/hierarchy2"/>
    <dgm:cxn modelId="{A0D7EC74-332B-0D47-9FA2-8D61C3F81CEC}" type="presOf" srcId="{55D9CF90-230D-4FB9-9B8A-D43126FD99E3}" destId="{1F84EB89-570E-4820-A407-3A470D9D18D3}" srcOrd="1" destOrd="0" presId="urn:microsoft.com/office/officeart/2005/8/layout/hierarchy2"/>
    <dgm:cxn modelId="{B11EF38B-4B47-8C4A-BDAF-ABAEBA2BA8AD}" type="presOf" srcId="{1219C7A4-120A-4AF6-9945-CF5C5F2C5B61}" destId="{145880FC-80E6-4F8D-B98D-402C5E8A17AE}" srcOrd="0" destOrd="0" presId="urn:microsoft.com/office/officeart/2005/8/layout/hierarchy2"/>
    <dgm:cxn modelId="{6CC3FD8D-9253-40BE-9519-F95F33EE748C}" srcId="{1219C7A4-120A-4AF6-9945-CF5C5F2C5B61}" destId="{EA88A5EE-992D-4C8B-8E10-61E979212381}" srcOrd="1" destOrd="0" parTransId="{5C22BFD0-E7BC-45C3-AE88-F772B5C2C80C}" sibTransId="{0A2401C0-F31F-42A5-9801-9267B047378E}"/>
    <dgm:cxn modelId="{11A0CD92-5FC5-BA42-BEA6-5C4AA9DCDBEF}" type="presOf" srcId="{05FF78FB-1E74-471C-B2BF-97A0D7367D49}" destId="{3B30EC4C-0167-4D6A-A1EF-F256A9B2A3DF}" srcOrd="0" destOrd="0" presId="urn:microsoft.com/office/officeart/2005/8/layout/hierarchy2"/>
    <dgm:cxn modelId="{218247B8-CEEF-1149-BF6C-BDF0319DD2C4}" type="presOf" srcId="{F8D50C87-0441-4567-B6AD-B82DB7D46CB7}" destId="{4EDFB044-AFF4-4583-8488-7CDE45C56A6A}" srcOrd="1" destOrd="0" presId="urn:microsoft.com/office/officeart/2005/8/layout/hierarchy2"/>
    <dgm:cxn modelId="{A0E877BB-83C7-4F42-9B5C-1B85FF3AC73C}" type="presOf" srcId="{7752D0D7-74A9-4E2E-9973-C2D276F037B9}" destId="{B1FB45BF-D692-4C5F-ACBF-4ECF39191C1D}" srcOrd="0" destOrd="0" presId="urn:microsoft.com/office/officeart/2005/8/layout/hierarchy2"/>
    <dgm:cxn modelId="{D5309BCF-2BD6-EB46-A792-04E25C376E8D}" type="presOf" srcId="{5CAA2E17-181D-49A2-B994-FB0238064AA8}" destId="{68436D2F-218E-4A2C-9969-33E1958A1D6F}" srcOrd="1" destOrd="0" presId="urn:microsoft.com/office/officeart/2005/8/layout/hierarchy2"/>
    <dgm:cxn modelId="{1E6496D0-7448-4D27-9C03-63A55789A222}" srcId="{B0EE181F-50DB-40E3-912A-A5B48C11A62D}" destId="{04A770A9-DEBD-4479-9C82-2C2FFA3FE63E}" srcOrd="0" destOrd="0" parTransId="{5CAA2E17-181D-49A2-B994-FB0238064AA8}" sibTransId="{2F448517-DD36-4163-834C-8E8B07CECADA}"/>
    <dgm:cxn modelId="{CD0CFAD7-551C-9B40-90EC-CCC158D405BD}" type="presOf" srcId="{8EB0E5A9-391A-41B5-941F-3163EEB18C63}" destId="{9F44504D-BE4F-42D3-AEC6-BCD85310C102}" srcOrd="0" destOrd="0" presId="urn:microsoft.com/office/officeart/2005/8/layout/hierarchy2"/>
    <dgm:cxn modelId="{A9F6CEE1-406F-4372-9A10-3962B993F0B3}" srcId="{1219C7A4-120A-4AF6-9945-CF5C5F2C5B61}" destId="{B0EE181F-50DB-40E3-912A-A5B48C11A62D}" srcOrd="2" destOrd="0" parTransId="{2599A0FE-EFA1-4323-8F3C-A5EA4A3C1565}" sibTransId="{21B37CD1-7BF2-4112-8824-85A1A218879D}"/>
    <dgm:cxn modelId="{6A109CE4-48F6-4D02-8C81-30D28CB60E96}" srcId="{B0EE181F-50DB-40E3-912A-A5B48C11A62D}" destId="{05FF78FB-1E74-471C-B2BF-97A0D7367D49}" srcOrd="1" destOrd="0" parTransId="{F8D50C87-0441-4567-B6AD-B82DB7D46CB7}" sibTransId="{67AB9B9C-359F-4F3D-B566-66A51155FF9C}"/>
    <dgm:cxn modelId="{2EC067F1-5A2C-44DE-886F-92DC072A3710}" srcId="{1219C7A4-120A-4AF6-9945-CF5C5F2C5B61}" destId="{E07EF997-7648-4B9D-9B67-32F26CFEBA08}" srcOrd="0" destOrd="0" parTransId="{219499F5-20C6-4B2D-8D21-D7434F8F457E}" sibTransId="{CBE2BBFA-3B1D-4348-BB1D-D648BC3CF3F4}"/>
    <dgm:cxn modelId="{F0EDB6D0-5F94-3146-95F1-E1332588469F}" type="presParOf" srcId="{145880FC-80E6-4F8D-B98D-402C5E8A17AE}" destId="{2B4B39FA-434D-4D09-A0D6-450D98D5B9F8}" srcOrd="0" destOrd="0" presId="urn:microsoft.com/office/officeart/2005/8/layout/hierarchy2"/>
    <dgm:cxn modelId="{59F5576F-C717-4345-88FC-C7E7E0ED5C2A}" type="presParOf" srcId="{2B4B39FA-434D-4D09-A0D6-450D98D5B9F8}" destId="{C069D7BD-77F1-44F5-8D75-51CFA2F0D674}" srcOrd="0" destOrd="0" presId="urn:microsoft.com/office/officeart/2005/8/layout/hierarchy2"/>
    <dgm:cxn modelId="{B73EE99B-C633-BA48-90F8-631EAAD29F97}" type="presParOf" srcId="{2B4B39FA-434D-4D09-A0D6-450D98D5B9F8}" destId="{5F8B1EBF-D6E0-4CE8-9323-7C1486FA1A7D}" srcOrd="1" destOrd="0" presId="urn:microsoft.com/office/officeart/2005/8/layout/hierarchy2"/>
    <dgm:cxn modelId="{86673159-C874-2846-8FE2-A1815ACA4F37}" type="presParOf" srcId="{145880FC-80E6-4F8D-B98D-402C5E8A17AE}" destId="{50C02F1B-C792-4A85-89CB-E812C265066B}" srcOrd="1" destOrd="0" presId="urn:microsoft.com/office/officeart/2005/8/layout/hierarchy2"/>
    <dgm:cxn modelId="{1F4E2282-E43B-9049-B07F-83963B23CE4C}" type="presParOf" srcId="{50C02F1B-C792-4A85-89CB-E812C265066B}" destId="{83AF9FC7-527F-4BC8-8472-F0AB3F851A24}" srcOrd="0" destOrd="0" presId="urn:microsoft.com/office/officeart/2005/8/layout/hierarchy2"/>
    <dgm:cxn modelId="{671F9F7D-7A1F-A741-9DDE-847351215804}" type="presParOf" srcId="{50C02F1B-C792-4A85-89CB-E812C265066B}" destId="{4A53225C-4147-47EA-B73D-964B11FB1609}" srcOrd="1" destOrd="0" presId="urn:microsoft.com/office/officeart/2005/8/layout/hierarchy2"/>
    <dgm:cxn modelId="{172E0798-4115-3A41-91E2-7F630AAC40BD}" type="presParOf" srcId="{145880FC-80E6-4F8D-B98D-402C5E8A17AE}" destId="{8EF52BEE-1E63-4918-902A-E66F1DD24501}" srcOrd="2" destOrd="0" presId="urn:microsoft.com/office/officeart/2005/8/layout/hierarchy2"/>
    <dgm:cxn modelId="{13FC4CC8-CC6E-E04B-B74A-72FB9C4DCD0B}" type="presParOf" srcId="{8EF52BEE-1E63-4918-902A-E66F1DD24501}" destId="{78EB99B9-4200-41F8-87FF-A8981ABE470D}" srcOrd="0" destOrd="0" presId="urn:microsoft.com/office/officeart/2005/8/layout/hierarchy2"/>
    <dgm:cxn modelId="{8170F20A-F89A-8040-AEDF-18F522EAC257}" type="presParOf" srcId="{8EF52BEE-1E63-4918-902A-E66F1DD24501}" destId="{874F0B5A-96A1-4D21-803F-1A5D7EF8DA57}" srcOrd="1" destOrd="0" presId="urn:microsoft.com/office/officeart/2005/8/layout/hierarchy2"/>
    <dgm:cxn modelId="{FBA4BC8E-EFE2-3F4F-9CAF-5977556E4934}" type="presParOf" srcId="{874F0B5A-96A1-4D21-803F-1A5D7EF8DA57}" destId="{60369B2B-DB71-4411-8D94-7D5CE4D1C087}" srcOrd="0" destOrd="0" presId="urn:microsoft.com/office/officeart/2005/8/layout/hierarchy2"/>
    <dgm:cxn modelId="{35442AA7-52D6-9D43-A92D-C4CC677051CE}" type="presParOf" srcId="{60369B2B-DB71-4411-8D94-7D5CE4D1C087}" destId="{68436D2F-218E-4A2C-9969-33E1958A1D6F}" srcOrd="0" destOrd="0" presId="urn:microsoft.com/office/officeart/2005/8/layout/hierarchy2"/>
    <dgm:cxn modelId="{061FD8CD-4B00-4A4F-A7FF-E1F996093D85}" type="presParOf" srcId="{874F0B5A-96A1-4D21-803F-1A5D7EF8DA57}" destId="{5869E9F1-4ACC-48F8-AED8-5562A1C5765E}" srcOrd="1" destOrd="0" presId="urn:microsoft.com/office/officeart/2005/8/layout/hierarchy2"/>
    <dgm:cxn modelId="{94D45E69-D71A-BC4B-9BD6-98A721C3CEAD}" type="presParOf" srcId="{5869E9F1-4ACC-48F8-AED8-5562A1C5765E}" destId="{411EE1FD-D1AA-449B-96A6-DCAE4A851769}" srcOrd="0" destOrd="0" presId="urn:microsoft.com/office/officeart/2005/8/layout/hierarchy2"/>
    <dgm:cxn modelId="{9D4B6CD0-BBFE-BB42-BF4E-A94BB98ED85E}" type="presParOf" srcId="{5869E9F1-4ACC-48F8-AED8-5562A1C5765E}" destId="{A53FA412-051E-4A18-BFB8-A1F6741A1A6F}" srcOrd="1" destOrd="0" presId="urn:microsoft.com/office/officeart/2005/8/layout/hierarchy2"/>
    <dgm:cxn modelId="{0ABB2C7A-5240-114E-B001-9E1687BD1C74}" type="presParOf" srcId="{A53FA412-051E-4A18-BFB8-A1F6741A1A6F}" destId="{515A8538-AEFE-4CE3-8A0D-99E1C03060DC}" srcOrd="0" destOrd="0" presId="urn:microsoft.com/office/officeart/2005/8/layout/hierarchy2"/>
    <dgm:cxn modelId="{EE83F753-B34B-9D43-89D2-E7203E1D83D1}" type="presParOf" srcId="{515A8538-AEFE-4CE3-8A0D-99E1C03060DC}" destId="{1F84EB89-570E-4820-A407-3A470D9D18D3}" srcOrd="0" destOrd="0" presId="urn:microsoft.com/office/officeart/2005/8/layout/hierarchy2"/>
    <dgm:cxn modelId="{D072114C-85CE-BE46-B8CC-0352055D778A}" type="presParOf" srcId="{A53FA412-051E-4A18-BFB8-A1F6741A1A6F}" destId="{B6D0C144-E991-46B2-B267-2034382570C1}" srcOrd="1" destOrd="0" presId="urn:microsoft.com/office/officeart/2005/8/layout/hierarchy2"/>
    <dgm:cxn modelId="{79FDFC43-0082-9242-B86A-DF485C68B981}" type="presParOf" srcId="{B6D0C144-E991-46B2-B267-2034382570C1}" destId="{B1FB45BF-D692-4C5F-ACBF-4ECF39191C1D}" srcOrd="0" destOrd="0" presId="urn:microsoft.com/office/officeart/2005/8/layout/hierarchy2"/>
    <dgm:cxn modelId="{4B2EABE6-A7AF-5246-B3E5-9E5C253B56F2}" type="presParOf" srcId="{B6D0C144-E991-46B2-B267-2034382570C1}" destId="{8451ECE5-D788-41B0-A645-8CF7F3B46010}" srcOrd="1" destOrd="0" presId="urn:microsoft.com/office/officeart/2005/8/layout/hierarchy2"/>
    <dgm:cxn modelId="{0DB9D645-BB78-3642-AA1C-130DB9A2ADB5}" type="presParOf" srcId="{874F0B5A-96A1-4D21-803F-1A5D7EF8DA57}" destId="{6A496E6F-79B5-4653-ACE4-215A3F13FFFA}" srcOrd="2" destOrd="0" presId="urn:microsoft.com/office/officeart/2005/8/layout/hierarchy2"/>
    <dgm:cxn modelId="{3451C125-11B5-1048-8940-534621354065}" type="presParOf" srcId="{6A496E6F-79B5-4653-ACE4-215A3F13FFFA}" destId="{4EDFB044-AFF4-4583-8488-7CDE45C56A6A}" srcOrd="0" destOrd="0" presId="urn:microsoft.com/office/officeart/2005/8/layout/hierarchy2"/>
    <dgm:cxn modelId="{2269D437-72FE-7E41-927C-4385F4B4CA0B}" type="presParOf" srcId="{874F0B5A-96A1-4D21-803F-1A5D7EF8DA57}" destId="{768AF2D5-11E1-481C-B524-998182F66211}" srcOrd="3" destOrd="0" presId="urn:microsoft.com/office/officeart/2005/8/layout/hierarchy2"/>
    <dgm:cxn modelId="{186DCB11-D9EC-D84A-A8D2-272AED77D76D}" type="presParOf" srcId="{768AF2D5-11E1-481C-B524-998182F66211}" destId="{3B30EC4C-0167-4D6A-A1EF-F256A9B2A3DF}" srcOrd="0" destOrd="0" presId="urn:microsoft.com/office/officeart/2005/8/layout/hierarchy2"/>
    <dgm:cxn modelId="{1F23AB87-4E5A-4341-A12D-EF0211BF1CDF}" type="presParOf" srcId="{768AF2D5-11E1-481C-B524-998182F66211}" destId="{E61AABE8-7922-4C08-984A-B0ED4D59BAC3}" srcOrd="1" destOrd="0" presId="urn:microsoft.com/office/officeart/2005/8/layout/hierarchy2"/>
    <dgm:cxn modelId="{852AC5F1-7EA8-8D42-87C1-A76A0E1E6BE7}" type="presParOf" srcId="{874F0B5A-96A1-4D21-803F-1A5D7EF8DA57}" destId="{BDA67A55-46E4-415B-90BB-369DAF14A3FE}" srcOrd="4" destOrd="0" presId="urn:microsoft.com/office/officeart/2005/8/layout/hierarchy2"/>
    <dgm:cxn modelId="{895ADE79-76EE-8947-89D0-70C456108E67}" type="presParOf" srcId="{BDA67A55-46E4-415B-90BB-369DAF14A3FE}" destId="{76AD58FD-58A7-4A1D-A123-1A02A3613750}" srcOrd="0" destOrd="0" presId="urn:microsoft.com/office/officeart/2005/8/layout/hierarchy2"/>
    <dgm:cxn modelId="{85B71121-C96D-994E-886D-1ACAAC561E31}" type="presParOf" srcId="{874F0B5A-96A1-4D21-803F-1A5D7EF8DA57}" destId="{1655CCF5-22C1-4443-8372-C6F2FC9339CA}" srcOrd="5" destOrd="0" presId="urn:microsoft.com/office/officeart/2005/8/layout/hierarchy2"/>
    <dgm:cxn modelId="{85D43372-3A8E-2340-BAC4-B0BADB203642}" type="presParOf" srcId="{1655CCF5-22C1-4443-8372-C6F2FC9339CA}" destId="{9F44504D-BE4F-42D3-AEC6-BCD85310C102}" srcOrd="0" destOrd="0" presId="urn:microsoft.com/office/officeart/2005/8/layout/hierarchy2"/>
    <dgm:cxn modelId="{84FBB6A8-1717-CC45-99EA-F8C739154238}" type="presParOf" srcId="{1655CCF5-22C1-4443-8372-C6F2FC9339CA}" destId="{07F0A1A4-4208-4F02-8422-576C55E77B7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9D7BD-77F1-44F5-8D75-51CFA2F0D674}">
      <dsp:nvSpPr>
        <dsp:cNvPr id="0" name=""/>
        <dsp:cNvSpPr/>
      </dsp:nvSpPr>
      <dsp:spPr>
        <a:xfrm>
          <a:off x="1233" y="98506"/>
          <a:ext cx="1763905" cy="881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700" b="1" kern="1200" dirty="0">
              <a:solidFill>
                <a:schemeClr val="tx1"/>
              </a:solidFill>
            </a:rPr>
            <a:t>Brukernavn</a:t>
          </a:r>
          <a:r>
            <a:rPr lang="nb-NO" sz="700" kern="1200" dirty="0">
              <a:solidFill>
                <a:schemeClr val="tx1"/>
              </a:solidFill>
            </a:rPr>
            <a:t>: elev123456@elev.trondelagfylke.no</a:t>
          </a:r>
          <a:endParaRPr lang="en-US" sz="700" kern="1200" dirty="0">
            <a:solidFill>
              <a:schemeClr val="tx1"/>
            </a:solidFill>
          </a:endParaRPr>
        </a:p>
      </dsp:txBody>
      <dsp:txXfrm>
        <a:off x="27064" y="124337"/>
        <a:ext cx="1712243" cy="830290"/>
      </dsp:txXfrm>
    </dsp:sp>
    <dsp:sp modelId="{83AF9FC7-527F-4BC8-8472-F0AB3F851A24}">
      <dsp:nvSpPr>
        <dsp:cNvPr id="0" name=""/>
        <dsp:cNvSpPr/>
      </dsp:nvSpPr>
      <dsp:spPr>
        <a:xfrm>
          <a:off x="3561" y="1102115"/>
          <a:ext cx="1763905" cy="881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700" b="1" kern="1200" dirty="0">
              <a:solidFill>
                <a:schemeClr val="tx1"/>
              </a:solidFill>
            </a:rPr>
            <a:t>Passord</a:t>
          </a:r>
          <a:r>
            <a:rPr lang="nb-NO" sz="700" kern="1200" dirty="0">
              <a:solidFill>
                <a:schemeClr val="tx1"/>
              </a:solidFill>
            </a:rPr>
            <a:t>: Selvvalgt når du aktiverer konto</a:t>
          </a:r>
          <a:endParaRPr lang="en-US" sz="700" kern="1200" dirty="0">
            <a:solidFill>
              <a:schemeClr val="tx1"/>
            </a:solidFill>
          </a:endParaRPr>
        </a:p>
      </dsp:txBody>
      <dsp:txXfrm>
        <a:off x="29392" y="1127946"/>
        <a:ext cx="1712243" cy="830290"/>
      </dsp:txXfrm>
    </dsp:sp>
    <dsp:sp modelId="{78EB99B9-4200-41F8-87FF-A8981ABE470D}">
      <dsp:nvSpPr>
        <dsp:cNvPr id="0" name=""/>
        <dsp:cNvSpPr/>
      </dsp:nvSpPr>
      <dsp:spPr>
        <a:xfrm>
          <a:off x="3561" y="2116360"/>
          <a:ext cx="1763905" cy="881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700" kern="1200">
              <a:solidFill>
                <a:schemeClr val="tx1"/>
              </a:solidFill>
            </a:rPr>
            <a:t>Aktivering av konto: </a:t>
          </a:r>
          <a:endParaRPr lang="en-US" sz="700" kern="1200">
            <a:solidFill>
              <a:schemeClr val="tx1"/>
            </a:solidFill>
          </a:endParaRPr>
        </a:p>
      </dsp:txBody>
      <dsp:txXfrm>
        <a:off x="29392" y="2142191"/>
        <a:ext cx="1712243" cy="830290"/>
      </dsp:txXfrm>
    </dsp:sp>
    <dsp:sp modelId="{60369B2B-DB71-4411-8D94-7D5CE4D1C087}">
      <dsp:nvSpPr>
        <dsp:cNvPr id="0" name=""/>
        <dsp:cNvSpPr/>
      </dsp:nvSpPr>
      <dsp:spPr>
        <a:xfrm rot="18135427">
          <a:off x="1473192" y="2004274"/>
          <a:ext cx="1262218" cy="38715"/>
        </a:xfrm>
        <a:custGeom>
          <a:avLst/>
          <a:gdLst/>
          <a:ahLst/>
          <a:cxnLst/>
          <a:rect l="0" t="0" r="0" b="0"/>
          <a:pathLst>
            <a:path>
              <a:moveTo>
                <a:pt x="0" y="19357"/>
              </a:moveTo>
              <a:lnTo>
                <a:pt x="1262218" y="193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2072746" y="1992076"/>
        <a:ext cx="63110" cy="63110"/>
      </dsp:txXfrm>
    </dsp:sp>
    <dsp:sp modelId="{411EE1FD-D1AA-449B-96A6-DCAE4A851769}">
      <dsp:nvSpPr>
        <dsp:cNvPr id="0" name=""/>
        <dsp:cNvSpPr/>
      </dsp:nvSpPr>
      <dsp:spPr>
        <a:xfrm>
          <a:off x="2441137" y="1048951"/>
          <a:ext cx="1763905" cy="881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700" kern="1200">
              <a:solidFill>
                <a:schemeClr val="tx1"/>
              </a:solidFill>
            </a:rPr>
            <a:t>SMS mottatt ca. 7-14 august fra «TRFK BAS» </a:t>
          </a:r>
          <a:br>
            <a:rPr lang="nb-NO" sz="700" kern="1200">
              <a:solidFill>
                <a:schemeClr val="tx1"/>
              </a:solidFill>
            </a:rPr>
          </a:br>
          <a:r>
            <a:rPr lang="nb-NO" sz="700" kern="1200">
              <a:solidFill>
                <a:schemeClr val="tx1"/>
              </a:solidFill>
            </a:rPr>
            <a:t>«Velkommen til Trøndelag…..», med brukernavn og </a:t>
          </a:r>
          <a:r>
            <a:rPr lang="nb-NO" sz="700" u="sng" kern="1200">
              <a:solidFill>
                <a:schemeClr val="tx1"/>
              </a:solidFill>
            </a:rPr>
            <a:t>engangs</a:t>
          </a:r>
          <a:r>
            <a:rPr lang="nb-NO" sz="700" kern="1200">
              <a:solidFill>
                <a:schemeClr val="tx1"/>
              </a:solidFill>
            </a:rPr>
            <a:t> aktiveringskode</a:t>
          </a:r>
          <a:endParaRPr lang="en-US" sz="700" kern="1200">
            <a:solidFill>
              <a:schemeClr val="tx1"/>
            </a:solidFill>
          </a:endParaRPr>
        </a:p>
      </dsp:txBody>
      <dsp:txXfrm>
        <a:off x="2466968" y="1074782"/>
        <a:ext cx="1712243" cy="830290"/>
      </dsp:txXfrm>
    </dsp:sp>
    <dsp:sp modelId="{515A8538-AEFE-4CE3-8A0D-99E1C03060DC}">
      <dsp:nvSpPr>
        <dsp:cNvPr id="0" name=""/>
        <dsp:cNvSpPr/>
      </dsp:nvSpPr>
      <dsp:spPr>
        <a:xfrm rot="247404">
          <a:off x="4204085" y="1497151"/>
          <a:ext cx="739367" cy="38715"/>
        </a:xfrm>
        <a:custGeom>
          <a:avLst/>
          <a:gdLst/>
          <a:ahLst/>
          <a:cxnLst/>
          <a:rect l="0" t="0" r="0" b="0"/>
          <a:pathLst>
            <a:path>
              <a:moveTo>
                <a:pt x="0" y="19357"/>
              </a:moveTo>
              <a:lnTo>
                <a:pt x="739367" y="193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4555285" y="1498025"/>
        <a:ext cx="36968" cy="36968"/>
      </dsp:txXfrm>
    </dsp:sp>
    <dsp:sp modelId="{B1FB45BF-D692-4C5F-ACBF-4ECF39191C1D}">
      <dsp:nvSpPr>
        <dsp:cNvPr id="0" name=""/>
        <dsp:cNvSpPr/>
      </dsp:nvSpPr>
      <dsp:spPr>
        <a:xfrm>
          <a:off x="4942496" y="1102115"/>
          <a:ext cx="1763905" cy="881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700" kern="1200">
              <a:solidFill>
                <a:schemeClr val="tx1"/>
              </a:solidFill>
            </a:rPr>
            <a:t>Ikke mottatt SMS? Kontakt IKT. </a:t>
          </a:r>
          <a:endParaRPr lang="en-US" sz="700" kern="1200">
            <a:solidFill>
              <a:schemeClr val="tx1"/>
            </a:solidFill>
          </a:endParaRPr>
        </a:p>
      </dsp:txBody>
      <dsp:txXfrm>
        <a:off x="4968327" y="1127946"/>
        <a:ext cx="1712243" cy="830290"/>
      </dsp:txXfrm>
    </dsp:sp>
    <dsp:sp modelId="{6A496E6F-79B5-4653-ACE4-215A3F13FFFA}">
      <dsp:nvSpPr>
        <dsp:cNvPr id="0" name=""/>
        <dsp:cNvSpPr/>
      </dsp:nvSpPr>
      <dsp:spPr>
        <a:xfrm>
          <a:off x="1767466" y="2537979"/>
          <a:ext cx="705562" cy="38715"/>
        </a:xfrm>
        <a:custGeom>
          <a:avLst/>
          <a:gdLst/>
          <a:ahLst/>
          <a:cxnLst/>
          <a:rect l="0" t="0" r="0" b="0"/>
          <a:pathLst>
            <a:path>
              <a:moveTo>
                <a:pt x="0" y="19357"/>
              </a:moveTo>
              <a:lnTo>
                <a:pt x="705562" y="193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2102608" y="2539698"/>
        <a:ext cx="35278" cy="35278"/>
      </dsp:txXfrm>
    </dsp:sp>
    <dsp:sp modelId="{3B30EC4C-0167-4D6A-A1EF-F256A9B2A3DF}">
      <dsp:nvSpPr>
        <dsp:cNvPr id="0" name=""/>
        <dsp:cNvSpPr/>
      </dsp:nvSpPr>
      <dsp:spPr>
        <a:xfrm>
          <a:off x="2473028" y="2116360"/>
          <a:ext cx="1763905" cy="881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700" kern="1200">
              <a:solidFill>
                <a:schemeClr val="tx1"/>
              </a:solidFill>
            </a:rPr>
            <a:t>Aktiver konto ved å trykke på link i SMS</a:t>
          </a:r>
          <a:endParaRPr lang="en-US" sz="700" kern="1200">
            <a:solidFill>
              <a:schemeClr val="tx1"/>
            </a:solidFill>
          </a:endParaRPr>
        </a:p>
      </dsp:txBody>
      <dsp:txXfrm>
        <a:off x="2498859" y="2142191"/>
        <a:ext cx="1712243" cy="830290"/>
      </dsp:txXfrm>
    </dsp:sp>
    <dsp:sp modelId="{BDA67A55-46E4-415B-90BB-369DAF14A3FE}">
      <dsp:nvSpPr>
        <dsp:cNvPr id="0" name=""/>
        <dsp:cNvSpPr/>
      </dsp:nvSpPr>
      <dsp:spPr>
        <a:xfrm rot="3310531">
          <a:off x="1502487" y="3045102"/>
          <a:ext cx="1235520" cy="38715"/>
        </a:xfrm>
        <a:custGeom>
          <a:avLst/>
          <a:gdLst/>
          <a:ahLst/>
          <a:cxnLst/>
          <a:rect l="0" t="0" r="0" b="0"/>
          <a:pathLst>
            <a:path>
              <a:moveTo>
                <a:pt x="0" y="19357"/>
              </a:moveTo>
              <a:lnTo>
                <a:pt x="1235520" y="193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2089359" y="3033571"/>
        <a:ext cx="61776" cy="61776"/>
      </dsp:txXfrm>
    </dsp:sp>
    <dsp:sp modelId="{9F44504D-BE4F-42D3-AEC6-BCD85310C102}">
      <dsp:nvSpPr>
        <dsp:cNvPr id="0" name=""/>
        <dsp:cNvSpPr/>
      </dsp:nvSpPr>
      <dsp:spPr>
        <a:xfrm>
          <a:off x="2473028" y="3130606"/>
          <a:ext cx="1763905" cy="881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700" kern="1200">
              <a:solidFill>
                <a:schemeClr val="tx1"/>
              </a:solidFill>
            </a:rPr>
            <a:t>Du MÅ følge passordkriteriene som står der (minst 14 tegn, ikke ditt navn/personalia, stor, liten bokstav, tall…m.m.)</a:t>
          </a:r>
          <a:endParaRPr lang="en-US" sz="700" kern="1200">
            <a:solidFill>
              <a:schemeClr val="tx1"/>
            </a:solidFill>
          </a:endParaRPr>
        </a:p>
      </dsp:txBody>
      <dsp:txXfrm>
        <a:off x="2498859" y="3156437"/>
        <a:ext cx="1712243" cy="830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rafikk">
            <a:extLst>
              <a:ext uri="{FF2B5EF4-FFF2-40B4-BE49-F238E27FC236}">
                <a16:creationId xmlns:a16="http://schemas.microsoft.com/office/drawing/2014/main" id="{36A72C8F-C33A-45AB-91BF-D23C7D50EEE5}"/>
              </a:ext>
            </a:extLst>
          </p:cNvPr>
          <p:cNvSpPr/>
          <p:nvPr userDrawn="1"/>
        </p:nvSpPr>
        <p:spPr>
          <a:xfrm>
            <a:off x="1" y="1548194"/>
            <a:ext cx="12193524" cy="5309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35896"/>
            <a:ext cx="10363200" cy="1121846"/>
          </a:xfrm>
        </p:spPr>
        <p:txBody>
          <a:bodyPr anchor="b">
            <a:normAutofit/>
          </a:bodyPr>
          <a:lstStyle>
            <a:lvl1pPr algn="ctr">
              <a:defRPr sz="4050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95998"/>
            <a:ext cx="10363200" cy="98488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tittelside" hidden="1">
            <a:extLst>
              <a:ext uri="{FF2B5EF4-FFF2-40B4-BE49-F238E27FC236}">
                <a16:creationId xmlns:a16="http://schemas.microsoft.com/office/drawing/2014/main" id="{42594168-4B05-4509-8809-6558E9660824}"/>
              </a:ext>
            </a:extLst>
          </p:cNvPr>
          <p:cNvSpPr/>
          <p:nvPr userDrawn="1"/>
        </p:nvSpPr>
        <p:spPr>
          <a:xfrm>
            <a:off x="449705" y="97436"/>
            <a:ext cx="779488" cy="232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solidFill>
                <a:srgbClr val="000000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3C00A96-9228-4E6E-AE76-CA1B57587F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9" y="471764"/>
            <a:ext cx="2431899" cy="5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73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04.07.2025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4398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04.07.2025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6497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63DFC49-49A2-44B8-B23A-B4A841426F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795" y="2102571"/>
            <a:ext cx="2442410" cy="2422259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0547DE91-F021-4E3A-9BBE-7FC68723FEC6}"/>
              </a:ext>
            </a:extLst>
          </p:cNvPr>
          <p:cNvSpPr txBox="1"/>
          <p:nvPr userDrawn="1"/>
        </p:nvSpPr>
        <p:spPr>
          <a:xfrm>
            <a:off x="2316480" y="5035631"/>
            <a:ext cx="75590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00"/>
              <a:t>trondelagfylke.no | fb.com/</a:t>
            </a:r>
            <a:r>
              <a:rPr lang="nb-NO" sz="1300" err="1"/>
              <a:t>trondelagfylke</a:t>
            </a:r>
            <a:endParaRPr lang="nb-NO" sz="1300"/>
          </a:p>
        </p:txBody>
      </p:sp>
    </p:spTree>
    <p:extLst>
      <p:ext uri="{BB962C8B-B14F-4D97-AF65-F5344CB8AC3E}">
        <p14:creationId xmlns:p14="http://schemas.microsoft.com/office/powerpoint/2010/main" val="360613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6E293DF4-167E-4F98-9D9A-566E0E9752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34592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977980"/>
            <a:ext cx="10515600" cy="775597"/>
          </a:xfrm>
        </p:spPr>
        <p:txBody>
          <a:bodyPr anchor="ctr" anchorCtr="0">
            <a:normAutofit/>
          </a:bodyPr>
          <a:lstStyle>
            <a:lvl1pPr algn="ctr">
              <a:defRPr sz="2800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5800962"/>
            <a:ext cx="10515600" cy="5539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37136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442E5E1F-5E54-4B09-9810-9D1AFB1B9578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04.07.2025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ECCF3988-3131-4965-BFAC-2EF8935A2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86880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D8C7FABD-B60D-4278-8B7A-4CE212162DD1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04.07.2025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68D46C-2C47-41CD-86BA-93183D686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8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39B1D9-21EF-47DC-9EB0-171837799A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1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fikk">
            <a:extLst>
              <a:ext uri="{FF2B5EF4-FFF2-40B4-BE49-F238E27FC236}">
                <a16:creationId xmlns:a16="http://schemas.microsoft.com/office/drawing/2014/main" id="{40C17E66-2E97-4F81-8F6E-EF36FBE47B27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90DF0D-5186-43A8-9F17-7965A23969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4893" y="2583181"/>
            <a:ext cx="5184648" cy="3485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24674BD-61C0-4B57-8F0A-E639D160D1D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53693" y="2583181"/>
            <a:ext cx="5184648" cy="3485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93" y="2115183"/>
            <a:ext cx="5184648" cy="36933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4892" y="2115183"/>
            <a:ext cx="5184648" cy="36933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04.07.2025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82FA1FD-E97A-4C0F-AA26-530A2E506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80621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5ACCAEB8-6144-42EB-BBDC-F55020068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03139" y="0"/>
            <a:ext cx="6888861" cy="6858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04.07.2025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logo_gul">
            <a:extLst>
              <a:ext uri="{FF2B5EF4-FFF2-40B4-BE49-F238E27FC236}">
                <a16:creationId xmlns:a16="http://schemas.microsoft.com/office/drawing/2014/main" id="{FC393D3E-C050-40F9-816F-B6EA7FC3F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pic>
        <p:nvPicPr>
          <p:cNvPr id="9" name="logo_beige" descr="Et bilde som inneholder verktøy, skrunøkkel&#10;&#10;Beskrivelse som er generert med høy visshet" hidden="1">
            <a:extLst>
              <a:ext uri="{FF2B5EF4-FFF2-40B4-BE49-F238E27FC236}">
                <a16:creationId xmlns:a16="http://schemas.microsoft.com/office/drawing/2014/main" id="{ABE5CBE6-E2D6-4553-A491-4D45E48597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pic>
        <p:nvPicPr>
          <p:cNvPr id="10" name="logo_bla" descr="Et bilde som inneholder objekt&#10;&#10;Beskrivelse som er generert med høy visshet" hidden="1">
            <a:extLst>
              <a:ext uri="{FF2B5EF4-FFF2-40B4-BE49-F238E27FC236}">
                <a16:creationId xmlns:a16="http://schemas.microsoft.com/office/drawing/2014/main" id="{810A30F1-52BB-4D05-9919-9D60AECB77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110E2EE2-CC4E-47F3-AABC-347A7D985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2460" y="1480991"/>
            <a:ext cx="4155149" cy="46959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054E4EC-00C2-4E18-90E6-EF2CA9475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59" y="288398"/>
            <a:ext cx="3326055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0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5ACCAEB8-6144-42EB-BBDC-F55020068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5280660" cy="6858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04.07.2025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110E2EE2-CC4E-47F3-AABC-347A7D985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4768" y="1480991"/>
            <a:ext cx="5294773" cy="46959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1F5788C-2F9F-421F-A3B1-5E4BD0F8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4768" y="288398"/>
            <a:ext cx="4334653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04.07.2025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ilde 9">
            <a:extLst>
              <a:ext uri="{FF2B5EF4-FFF2-40B4-BE49-F238E27FC236}">
                <a16:creationId xmlns:a16="http://schemas.microsoft.com/office/drawing/2014/main" id="{E4C9F498-6F44-4CA2-AF18-37B16BED12C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20082" y="1847023"/>
            <a:ext cx="6248810" cy="3514958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tekst 14">
            <a:extLst>
              <a:ext uri="{FF2B5EF4-FFF2-40B4-BE49-F238E27FC236}">
                <a16:creationId xmlns:a16="http://schemas.microsoft.com/office/drawing/2014/main" id="{0F42FF05-9A5C-42EA-96C3-47171AE49D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36943" y="1847032"/>
            <a:ext cx="3902599" cy="432993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DD6478-91A1-4964-ACA2-E26D9F4BD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43" y="681038"/>
            <a:ext cx="3902598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4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7">
            <a:extLst>
              <a:ext uri="{FF2B5EF4-FFF2-40B4-BE49-F238E27FC236}">
                <a16:creationId xmlns:a16="http://schemas.microsoft.com/office/drawing/2014/main" id="{E63E4E42-00DC-4CD8-8D2A-A2ED1C35DD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9550" y="2438271"/>
            <a:ext cx="8999871" cy="373869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04.07.2025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4FBCB943-AE00-4825-843E-FE156C6BDC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9550" y="1212534"/>
            <a:ext cx="8999871" cy="98488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F609443-9AE4-46E7-8FE7-2CE88496B0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471764"/>
            <a:ext cx="2179324" cy="52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7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3693" y="326129"/>
            <a:ext cx="9601200" cy="11079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93" y="2115183"/>
            <a:ext cx="10685848" cy="39531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459" y="6446580"/>
            <a:ext cx="192024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6A1A0E74-B8A8-4360-A367-9FF538085BF2}" type="datetimeFigureOut">
              <a:rPr lang="nb-NO" smtClean="0"/>
              <a:pPr/>
              <a:t>04.07.2025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5640" y="6446580"/>
            <a:ext cx="576072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79421" y="6446580"/>
            <a:ext cx="96012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36457444-737A-4256-A71F-2C8225BFF09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logo_gul">
            <a:extLst>
              <a:ext uri="{FF2B5EF4-FFF2-40B4-BE49-F238E27FC236}">
                <a16:creationId xmlns:a16="http://schemas.microsoft.com/office/drawing/2014/main" id="{568E141C-BC32-4EA7-B2A0-38340A669A3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  <p:pic>
        <p:nvPicPr>
          <p:cNvPr id="11" name="logo_beige" descr="Et bilde som inneholder verktøy, skrunøkkel&#10;&#10;Beskrivelse som er generert med høy visshet" hidden="1">
            <a:extLst>
              <a:ext uri="{FF2B5EF4-FFF2-40B4-BE49-F238E27FC236}">
                <a16:creationId xmlns:a16="http://schemas.microsoft.com/office/drawing/2014/main" id="{413738F4-4345-4546-B6AE-0A137D4FB7E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  <p:pic>
        <p:nvPicPr>
          <p:cNvPr id="9" name="logo_bla" descr="Et bilde som inneholder objekt&#10;&#10;Beskrivelse som er generert med høy visshet" hidden="1">
            <a:extLst>
              <a:ext uri="{FF2B5EF4-FFF2-40B4-BE49-F238E27FC236}">
                <a16:creationId xmlns:a16="http://schemas.microsoft.com/office/drawing/2014/main" id="{F439C0E1-1A3C-408E-87BE-8917EC33988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4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5" r:id="rId5"/>
    <p:sldLayoutId id="2147483672" r:id="rId6"/>
    <p:sldLayoutId id="2147483673" r:id="rId7"/>
    <p:sldLayoutId id="2147483674" r:id="rId8"/>
    <p:sldLayoutId id="2147483676" r:id="rId9"/>
    <p:sldLayoutId id="2147483666" r:id="rId10"/>
    <p:sldLayoutId id="2147483667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6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2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mailto:ELEVxxxxx@ELEV.TRONDELAGFYLKE.NO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ruker.trondelagfylke.no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elev123456@elev.trondelagfylke.no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elev123456@elev.trondelagfylke.no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levhjelpa.no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utskrift@trondelagfylke.no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5CAFB2-6E0D-49A8-99F0-04FF78C5A8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sz="4400">
                <a:solidFill>
                  <a:schemeClr val="tx1"/>
                </a:solidFill>
              </a:rPr>
              <a:t>Dette trenger du å vite for å komme </a:t>
            </a:r>
            <a:r>
              <a:rPr lang="nb-NO" sz="4400" dirty="0">
                <a:solidFill>
                  <a:schemeClr val="tx1"/>
                </a:solidFill>
              </a:rPr>
              <a:t>i gang som elev ved Skjetlein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66E8297-8E85-4F43-B346-0DEF68D0D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685937"/>
            <a:ext cx="1509823" cy="1233202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nb-NO" b="1" dirty="0">
                <a:solidFill>
                  <a:schemeClr val="tx1"/>
                </a:solidFill>
              </a:rPr>
              <a:t>Logge inn?</a:t>
            </a:r>
          </a:p>
          <a:p>
            <a:pPr algn="l"/>
            <a:endParaRPr lang="nb-NO" dirty="0">
              <a:solidFill>
                <a:schemeClr val="tx1"/>
              </a:solidFill>
            </a:endParaRPr>
          </a:p>
          <a:p>
            <a:pPr algn="l"/>
            <a:r>
              <a:rPr lang="nb-NO" dirty="0" err="1">
                <a:solidFill>
                  <a:schemeClr val="tx1"/>
                </a:solidFill>
              </a:rPr>
              <a:t>Wifi</a:t>
            </a:r>
            <a:r>
              <a:rPr lang="nb-NO" dirty="0">
                <a:solidFill>
                  <a:schemeClr val="tx1"/>
                </a:solidFill>
              </a:rPr>
              <a:t>?</a:t>
            </a:r>
          </a:p>
          <a:p>
            <a:pPr algn="l"/>
            <a:r>
              <a:rPr lang="nb-NO" dirty="0" err="1">
                <a:solidFill>
                  <a:schemeClr val="tx1"/>
                </a:solidFill>
              </a:rPr>
              <a:t>PocketID</a:t>
            </a:r>
            <a:r>
              <a:rPr lang="nb-NO" dirty="0">
                <a:solidFill>
                  <a:schemeClr val="tx1"/>
                </a:solidFill>
              </a:rPr>
              <a:t>?</a:t>
            </a:r>
          </a:p>
          <a:p>
            <a:pPr algn="l"/>
            <a:r>
              <a:rPr lang="nb-NO" dirty="0">
                <a:solidFill>
                  <a:schemeClr val="tx1"/>
                </a:solidFill>
              </a:rPr>
              <a:t>Visma?</a:t>
            </a:r>
          </a:p>
          <a:p>
            <a:pPr algn="l"/>
            <a:r>
              <a:rPr lang="nb-NO" dirty="0">
                <a:solidFill>
                  <a:schemeClr val="tx1"/>
                </a:solidFill>
              </a:rPr>
              <a:t>Teams?</a:t>
            </a:r>
          </a:p>
          <a:p>
            <a:pPr algn="l"/>
            <a:r>
              <a:rPr lang="nb-NO" dirty="0">
                <a:solidFill>
                  <a:schemeClr val="tx1"/>
                </a:solidFill>
              </a:rPr>
              <a:t>Office?</a:t>
            </a:r>
          </a:p>
        </p:txBody>
      </p:sp>
      <p:cxnSp>
        <p:nvCxnSpPr>
          <p:cNvPr id="5" name="Rett pil 4">
            <a:extLst>
              <a:ext uri="{FF2B5EF4-FFF2-40B4-BE49-F238E27FC236}">
                <a16:creationId xmlns:a16="http://schemas.microsoft.com/office/drawing/2014/main" id="{B0C0913B-281C-5A3A-297D-84597F550C7E}"/>
              </a:ext>
            </a:extLst>
          </p:cNvPr>
          <p:cNvCxnSpPr/>
          <p:nvPr/>
        </p:nvCxnSpPr>
        <p:spPr>
          <a:xfrm>
            <a:off x="1329070" y="4919139"/>
            <a:ext cx="1212112" cy="7230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1CD3839-D53F-A033-4320-D6285B1F1F76}"/>
              </a:ext>
            </a:extLst>
          </p:cNvPr>
          <p:cNvSpPr txBox="1"/>
          <p:nvPr/>
        </p:nvSpPr>
        <p:spPr>
          <a:xfrm>
            <a:off x="2541182" y="5595743"/>
            <a:ext cx="8352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Bruk: Skole bruker/Brukerkonto (elev123456@elev.trondelagfylke.no)</a:t>
            </a:r>
          </a:p>
        </p:txBody>
      </p:sp>
      <p:pic>
        <p:nvPicPr>
          <p:cNvPr id="7" name="Bilde 6" descr="Et bilde som inneholder Font, symbol, logo, tekst&#10;&#10;KI-generert innhold kan være feil.">
            <a:extLst>
              <a:ext uri="{FF2B5EF4-FFF2-40B4-BE49-F238E27FC236}">
                <a16:creationId xmlns:a16="http://schemas.microsoft.com/office/drawing/2014/main" id="{0E4EDCEF-EA7B-890D-8D14-3B1D13273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678" y="479658"/>
            <a:ext cx="23749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0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1F16DB3D-A6FE-C31C-D0A6-F1BFC3AED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Visma </a:t>
            </a:r>
            <a:r>
              <a:rPr lang="nb-NO" dirty="0" err="1"/>
              <a:t>InSchool</a:t>
            </a:r>
            <a:endParaRPr lang="nb-NO" dirty="0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8203B328-05A4-8ECA-2E37-352A2BBE83CE}"/>
              </a:ext>
            </a:extLst>
          </p:cNvPr>
          <p:cNvSpPr txBox="1">
            <a:spLocks/>
          </p:cNvSpPr>
          <p:nvPr/>
        </p:nvSpPr>
        <p:spPr>
          <a:xfrm>
            <a:off x="753693" y="2025536"/>
            <a:ext cx="3429000" cy="1719072"/>
          </a:xfrm>
          <a:prstGeom prst="rect">
            <a:avLst/>
          </a:prstGeom>
        </p:spPr>
        <p:txBody>
          <a:bodyPr vert="horz" lIns="0" tIns="0" rIns="0" bIns="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600" b="0" dirty="0"/>
              <a:t>Visma </a:t>
            </a:r>
            <a:r>
              <a:rPr lang="nb-NO" sz="2600" b="0" dirty="0" err="1"/>
              <a:t>InSchool</a:t>
            </a:r>
            <a:r>
              <a:rPr lang="nb-NO" sz="2600" b="0" dirty="0"/>
              <a:t> for elever - oversikt over timeplan, fravær og anmerkninger</a:t>
            </a:r>
            <a:r>
              <a:rPr lang="nb-NO" sz="2600" dirty="0"/>
              <a:t> 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5645289C-E9EA-BE52-E355-7044FF095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760" y="3990549"/>
            <a:ext cx="3349393" cy="158549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b-NO" sz="1700" dirty="0"/>
              <a:t>I </a:t>
            </a:r>
            <a:r>
              <a:rPr lang="nb-NO" sz="1700" dirty="0" err="1"/>
              <a:t>InSchool</a:t>
            </a:r>
            <a:r>
              <a:rPr lang="nb-NO" sz="1700" dirty="0"/>
              <a:t> finner du oversikt over</a:t>
            </a:r>
          </a:p>
          <a:p>
            <a:pPr lvl="1"/>
            <a:r>
              <a:rPr lang="nb-NO" sz="1700" dirty="0"/>
              <a:t>Timeplan og rom</a:t>
            </a:r>
          </a:p>
          <a:p>
            <a:pPr lvl="1"/>
            <a:r>
              <a:rPr lang="nb-NO" sz="1700" dirty="0"/>
              <a:t>Fravær</a:t>
            </a:r>
          </a:p>
          <a:p>
            <a:pPr lvl="1"/>
            <a:r>
              <a:rPr lang="nb-NO" sz="1700" dirty="0"/>
              <a:t>Anmerkninger</a:t>
            </a:r>
          </a:p>
          <a:p>
            <a:pPr marL="0" indent="0">
              <a:buNone/>
            </a:pPr>
            <a:endParaRPr lang="nb-NO" sz="1700" dirty="0"/>
          </a:p>
        </p:txBody>
      </p:sp>
      <p:pic>
        <p:nvPicPr>
          <p:cNvPr id="6" name="Plassholder for innhold 8">
            <a:extLst>
              <a:ext uri="{FF2B5EF4-FFF2-40B4-BE49-F238E27FC236}">
                <a16:creationId xmlns:a16="http://schemas.microsoft.com/office/drawing/2014/main" id="{2B1F53C5-31D0-4970-338E-02244E86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813" y="1886174"/>
            <a:ext cx="4762399" cy="394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05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574614DF-A1B8-1D48-456A-F2FCEF8CF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/>
              <a:t>Visma </a:t>
            </a:r>
            <a:r>
              <a:rPr lang="nb-NO" b="0" dirty="0" err="1"/>
              <a:t>InSchool</a:t>
            </a:r>
            <a:r>
              <a:rPr lang="nb-NO" b="0" dirty="0"/>
              <a:t> for elever - oversikt over timeplan, fravær og anmerkninger</a:t>
            </a:r>
            <a:r>
              <a:rPr lang="nb-NO" dirty="0"/>
              <a:t> </a:t>
            </a:r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B9A46CF9-9386-F046-3287-EA4260509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nb-NO" dirty="0"/>
              <a:t>Du må se over fraværet minst ukentlig for å se om alt stemmer.</a:t>
            </a:r>
          </a:p>
          <a:p>
            <a:r>
              <a:rPr lang="nb-NO" dirty="0"/>
              <a:t>Under menyen «Fravær» står det hvor mye fravær du har, og hvor mye fagfravær du har som teller mot </a:t>
            </a:r>
            <a:br>
              <a:rPr lang="nb-NO" dirty="0"/>
            </a:br>
            <a:r>
              <a:rPr lang="nb-NO" dirty="0"/>
              <a:t>10-prosentgrensa.</a:t>
            </a:r>
          </a:p>
          <a:p>
            <a:r>
              <a:rPr lang="nb-NO" dirty="0"/>
              <a:t>I </a:t>
            </a:r>
            <a:r>
              <a:rPr lang="nb-NO" dirty="0" err="1"/>
              <a:t>InSchool</a:t>
            </a:r>
            <a:r>
              <a:rPr lang="nb-NO" dirty="0"/>
              <a:t> finner du også karakterene dine ved terminslutt.</a:t>
            </a:r>
          </a:p>
          <a:p>
            <a:r>
              <a:rPr lang="nb-NO" dirty="0"/>
              <a:t>Du kan også melde eget fravær i fremtiden og laste opp dokumentasjon.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2275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639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E2893986-BF14-45EA-A0C3-1041423DB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 err="1"/>
              <a:t>Skolebruker</a:t>
            </a:r>
            <a:r>
              <a:rPr lang="nb-NO" sz="2400" dirty="0"/>
              <a:t> / brukerkonto = brukernavn og passord</a:t>
            </a:r>
          </a:p>
        </p:txBody>
      </p:sp>
      <p:graphicFrame>
        <p:nvGraphicFramePr>
          <p:cNvPr id="4" name="Plassholder for innhold 2">
            <a:extLst>
              <a:ext uri="{FF2B5EF4-FFF2-40B4-BE49-F238E27FC236}">
                <a16:creationId xmlns:a16="http://schemas.microsoft.com/office/drawing/2014/main" id="{E0BC226B-EC1D-869F-5B92-F2111E468E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1440554"/>
              </p:ext>
            </p:extLst>
          </p:nvPr>
        </p:nvGraphicFramePr>
        <p:xfrm>
          <a:off x="752459" y="1790008"/>
          <a:ext cx="6709963" cy="4100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Undertittel 2">
            <a:extLst>
              <a:ext uri="{FF2B5EF4-FFF2-40B4-BE49-F238E27FC236}">
                <a16:creationId xmlns:a16="http://schemas.microsoft.com/office/drawing/2014/main" id="{D5C05FFA-7ADB-2087-7331-AA77542D4207}"/>
              </a:ext>
            </a:extLst>
          </p:cNvPr>
          <p:cNvSpPr txBox="1">
            <a:spLocks/>
          </p:cNvSpPr>
          <p:nvPr/>
        </p:nvSpPr>
        <p:spPr>
          <a:xfrm>
            <a:off x="6174109" y="4171207"/>
            <a:ext cx="5265019" cy="21870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b-NO" sz="2000" dirty="0"/>
          </a:p>
          <a:p>
            <a:pPr algn="l"/>
            <a:r>
              <a:rPr lang="nb-NO" sz="1800" dirty="0"/>
              <a:t>HUSK OG SKRIVE NED BRUKERNAVN (</a:t>
            </a:r>
            <a:r>
              <a:rPr lang="nb-NO" sz="18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ELEV123456@ELEV.TRONDELAGFYLKE.NO</a:t>
            </a:r>
            <a:r>
              <a:rPr lang="nb-NO" sz="1800" dirty="0"/>
              <a:t>) OG PASSORD</a:t>
            </a:r>
          </a:p>
        </p:txBody>
      </p:sp>
    </p:spTree>
    <p:extLst>
      <p:ext uri="{BB962C8B-B14F-4D97-AF65-F5344CB8AC3E}">
        <p14:creationId xmlns:p14="http://schemas.microsoft.com/office/powerpoint/2010/main" val="1947690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8F598DA-4C1C-A7A7-C2FD-7266B649C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Glemt brukernavn eller passord?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DDEE182-1EAB-DF7D-036D-52C4980B6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756" y="2141281"/>
            <a:ext cx="4926838" cy="3471013"/>
          </a:xfrm>
          <a:prstGeom prst="rect">
            <a:avLst/>
          </a:prstGeom>
        </p:spPr>
      </p:pic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20C3E180-6ADB-A36B-64F2-E4B49AE7A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895" y="2600259"/>
            <a:ext cx="6272814" cy="3720154"/>
          </a:xfrm>
        </p:spPr>
        <p:txBody>
          <a:bodyPr>
            <a:normAutofit fontScale="92500"/>
          </a:bodyPr>
          <a:lstStyle/>
          <a:p>
            <a:r>
              <a:rPr lang="nb-NO" sz="3200" dirty="0"/>
              <a:t>Du kan tilbakestille passordet ved å gå inn på </a:t>
            </a:r>
            <a:r>
              <a:rPr lang="nb-NO" sz="3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www.konto.trondelagfylke.no </a:t>
            </a:r>
            <a:br>
              <a:rPr lang="nb-NO" sz="3200" dirty="0"/>
            </a:br>
            <a:r>
              <a:rPr lang="nb-NO" sz="3200" dirty="0"/>
              <a:t>(se bilde til høyre)</a:t>
            </a:r>
            <a:br>
              <a:rPr lang="nb-NO" sz="3200" dirty="0"/>
            </a:br>
            <a:r>
              <a:rPr lang="nb-NO" sz="3200" dirty="0"/>
              <a:t>eller google «glemt passord Trøndelag»</a:t>
            </a:r>
          </a:p>
          <a:p>
            <a:pPr marL="0" indent="0">
              <a:buNone/>
            </a:pPr>
            <a:br>
              <a:rPr lang="nb-NO" dirty="0"/>
            </a:br>
            <a:endParaRPr lang="nb-NO" sz="2000" dirty="0">
              <a:ea typeface="+mn-lt"/>
              <a:cs typeface="+mn-lt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58499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F7D479CB-BA8F-5C71-290A-D07DE1AEC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Koble til Nettverk</a:t>
            </a:r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792C7453-9B57-E4D4-DECD-9EC477AB9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06" y="1895633"/>
            <a:ext cx="9237814" cy="4447979"/>
          </a:xfrm>
        </p:spPr>
        <p:txBody>
          <a:bodyPr>
            <a:normAutofit fontScale="92500" lnSpcReduction="20000"/>
          </a:bodyPr>
          <a:lstStyle/>
          <a:p>
            <a:r>
              <a:rPr lang="nb-NO" sz="3200" dirty="0"/>
              <a:t>Koble til nettet </a:t>
            </a:r>
            <a:r>
              <a:rPr lang="nb-NO" sz="3200" b="1" dirty="0" err="1"/>
              <a:t>Trondelag</a:t>
            </a:r>
            <a:r>
              <a:rPr lang="nb-NO" sz="3200" b="1" dirty="0"/>
              <a:t> FK</a:t>
            </a:r>
          </a:p>
          <a:p>
            <a:pPr lvl="1"/>
            <a:r>
              <a:rPr lang="nb-NO" sz="2800" dirty="0"/>
              <a:t>Logg inn med </a:t>
            </a:r>
            <a:r>
              <a:rPr lang="nb-NO" sz="2800" b="1" u="sng" dirty="0"/>
              <a:t>ditt</a:t>
            </a:r>
            <a:r>
              <a:rPr lang="nb-NO" sz="2800" dirty="0"/>
              <a:t> eget brukernavn: </a:t>
            </a:r>
            <a:r>
              <a:rPr lang="nb-NO" sz="28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elev123456</a:t>
            </a:r>
            <a:r>
              <a:rPr lang="nb-NO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@elev.trondelagfylke.no</a:t>
            </a:r>
            <a:r>
              <a:rPr lang="nb-NO" sz="2800" dirty="0"/>
              <a:t> og ditt passord:</a:t>
            </a:r>
            <a:br>
              <a:rPr lang="nb-NO" sz="2800" dirty="0"/>
            </a:br>
            <a:endParaRPr lang="nb-NO" sz="2800" dirty="0"/>
          </a:p>
          <a:p>
            <a:pPr lvl="1"/>
            <a:r>
              <a:rPr lang="nb-NO" sz="3200" dirty="0"/>
              <a:t>Koble både pc og mobil til nett</a:t>
            </a:r>
          </a:p>
          <a:p>
            <a:pPr lvl="2"/>
            <a:r>
              <a:rPr lang="nb-NO" sz="2400" dirty="0"/>
              <a:t>Logg inn med </a:t>
            </a:r>
            <a:r>
              <a:rPr lang="nb-NO" sz="2400" u="sng" dirty="0"/>
              <a:t>ditt</a:t>
            </a:r>
            <a:r>
              <a:rPr lang="nb-NO" sz="2400" dirty="0"/>
              <a:t> </a:t>
            </a:r>
            <a:r>
              <a:rPr lang="nb-NO" sz="2400" b="1" i="1" dirty="0"/>
              <a:t>brukernavn</a:t>
            </a:r>
            <a:r>
              <a:rPr lang="nb-NO" sz="2400" dirty="0"/>
              <a:t> og passord</a:t>
            </a:r>
          </a:p>
          <a:p>
            <a:pPr lvl="2"/>
            <a:r>
              <a:rPr lang="nb-NO" sz="2400" dirty="0" err="1"/>
              <a:t>iPhone</a:t>
            </a:r>
            <a:r>
              <a:rPr lang="nb-NO" sz="2400" dirty="0"/>
              <a:t>: «Godkjenn sertifikat»</a:t>
            </a:r>
          </a:p>
          <a:p>
            <a:pPr lvl="2"/>
            <a:r>
              <a:rPr lang="nb-NO" sz="2400" dirty="0"/>
              <a:t>Android: se bilde</a:t>
            </a:r>
          </a:p>
          <a:p>
            <a:pPr lvl="1"/>
            <a:endParaRPr lang="nb-NO" sz="2800" dirty="0"/>
          </a:p>
          <a:p>
            <a:r>
              <a:rPr lang="nb-NO" sz="3200" dirty="0"/>
              <a:t>Last ned </a:t>
            </a:r>
            <a:r>
              <a:rPr lang="nb-NO" sz="3200" dirty="0" err="1"/>
              <a:t>InSchool</a:t>
            </a:r>
            <a:r>
              <a:rPr lang="nb-NO" sz="3200" dirty="0"/>
              <a:t> og Office/Teams apper</a:t>
            </a:r>
          </a:p>
          <a:p>
            <a:pPr lvl="1"/>
            <a:r>
              <a:rPr lang="nb-NO" sz="2800" dirty="0"/>
              <a:t>Logg inn med «Feide» </a:t>
            </a:r>
            <a:r>
              <a:rPr lang="nb-NO" sz="2800" dirty="0">
                <a:sym typeface="Wingdings" panose="05000000000000000000" pitchFamily="2" charset="2"/>
              </a:rPr>
              <a:t> </a:t>
            </a:r>
            <a:r>
              <a:rPr lang="nb-NO" sz="2800" dirty="0" err="1">
                <a:sym typeface="Wingdings" panose="05000000000000000000" pitchFamily="2" charset="2"/>
              </a:rPr>
              <a:t>skolebrukerbrukernavn</a:t>
            </a:r>
            <a:r>
              <a:rPr lang="nb-NO" sz="2800" dirty="0">
                <a:sym typeface="Wingdings" panose="05000000000000000000" pitchFamily="2" charset="2"/>
              </a:rPr>
              <a:t> og passord</a:t>
            </a:r>
            <a:endParaRPr lang="nb-NO" sz="2800" dirty="0"/>
          </a:p>
          <a:p>
            <a:endParaRPr lang="nb-NO" sz="32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58E0DB9-8BEC-C8E1-4896-ECFA225866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610"/>
          <a:stretch/>
        </p:blipFill>
        <p:spPr>
          <a:xfrm>
            <a:off x="8527022" y="1693317"/>
            <a:ext cx="2034819" cy="1789243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A78E79AF-C6D9-0C69-BFEA-DAA182557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1391" y="3682720"/>
            <a:ext cx="1892962" cy="2849151"/>
          </a:xfrm>
          <a:prstGeom prst="rect">
            <a:avLst/>
          </a:prstGeom>
        </p:spPr>
      </p:pic>
      <p:cxnSp>
        <p:nvCxnSpPr>
          <p:cNvPr id="8" name="Rett pil 7">
            <a:extLst>
              <a:ext uri="{FF2B5EF4-FFF2-40B4-BE49-F238E27FC236}">
                <a16:creationId xmlns:a16="http://schemas.microsoft.com/office/drawing/2014/main" id="{49A760EB-4DD4-441E-CC5D-96CFAE061CAF}"/>
              </a:ext>
            </a:extLst>
          </p:cNvPr>
          <p:cNvCxnSpPr/>
          <p:nvPr/>
        </p:nvCxnSpPr>
        <p:spPr>
          <a:xfrm>
            <a:off x="3810000" y="4572000"/>
            <a:ext cx="5734431" cy="1434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41F4159E-5836-DF62-47E4-AE1C44E6F95E}"/>
              </a:ext>
            </a:extLst>
          </p:cNvPr>
          <p:cNvSpPr/>
          <p:nvPr/>
        </p:nvSpPr>
        <p:spPr>
          <a:xfrm>
            <a:off x="8527021" y="1693317"/>
            <a:ext cx="1110037" cy="4044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0754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1E446D1E-19D4-B7AC-0DE4-DD6600883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Pocket-ID og </a:t>
            </a:r>
            <a:r>
              <a:rPr lang="nb-NO" dirty="0" err="1"/>
              <a:t>skolebruker</a:t>
            </a:r>
            <a:endParaRPr lang="nb-NO" dirty="0"/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307B9737-BA70-2EBA-69A9-7278ECE08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nb-NO" sz="3600" dirty="0"/>
              <a:t>Skolebevis-App til bibliotek og buss: </a:t>
            </a:r>
            <a:r>
              <a:rPr lang="nb-NO" sz="3600" dirty="0" err="1"/>
              <a:t>PocketID</a:t>
            </a:r>
            <a:endParaRPr lang="nb-NO" sz="3600" dirty="0"/>
          </a:p>
          <a:p>
            <a:pPr lvl="1"/>
            <a:r>
              <a:rPr lang="nb-NO" sz="3200" dirty="0"/>
              <a:t>Her logger du inn med FEIDE-kontoen = Skolebrukeren</a:t>
            </a:r>
            <a:br>
              <a:rPr lang="nb-NO" sz="3200" dirty="0"/>
            </a:br>
            <a:r>
              <a:rPr lang="nb-NO" sz="3200" dirty="0"/>
              <a:t>(</a:t>
            </a:r>
            <a:r>
              <a:rPr lang="nb-NO" sz="32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elev123456</a:t>
            </a:r>
            <a:r>
              <a:rPr lang="nb-NO" sz="3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@elev.trondelagfylke.no</a:t>
            </a:r>
            <a:r>
              <a:rPr lang="nb-NO" sz="3200" dirty="0"/>
              <a:t>)</a:t>
            </a:r>
          </a:p>
          <a:p>
            <a:r>
              <a:rPr lang="nb-NO" sz="3600" dirty="0"/>
              <a:t>De som får innvilget skoleskyss, får busskort i Pocket-ID</a:t>
            </a:r>
          </a:p>
          <a:p>
            <a:r>
              <a:rPr lang="nb-NO" sz="3600" dirty="0"/>
              <a:t>(Får logget på </a:t>
            </a:r>
            <a:r>
              <a:rPr lang="nb-NO" sz="3600" b="1" dirty="0"/>
              <a:t>dagen etter </a:t>
            </a:r>
            <a:r>
              <a:rPr lang="nb-NO" sz="3600" dirty="0"/>
              <a:t>aktivering av konto)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7587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52D59531-3036-B5AA-AA0B-3DD04F744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Hjemmesiden </a:t>
            </a:r>
            <a:r>
              <a:rPr lang="nb-NO" sz="3200" b="0" dirty="0"/>
              <a:t>(google: Skjetlein VGS)</a:t>
            </a:r>
            <a:endParaRPr lang="nb-NO" sz="3200" b="0">
              <a:ea typeface="Verdana"/>
            </a:endParaRPr>
          </a:p>
        </p:txBody>
      </p:sp>
      <p:pic>
        <p:nvPicPr>
          <p:cNvPr id="4" name="Bilde 3" descr="Et bilde som inneholder tekst, skjermbilde, Nettsted&#10;&#10;KI-generert innhold kan være feil.">
            <a:extLst>
              <a:ext uri="{FF2B5EF4-FFF2-40B4-BE49-F238E27FC236}">
                <a16:creationId xmlns:a16="http://schemas.microsoft.com/office/drawing/2014/main" id="{DEE04544-12D9-D6DF-3216-79E8D6650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0957"/>
            <a:ext cx="4798301" cy="3941691"/>
          </a:xfrm>
          <a:prstGeom prst="rect">
            <a:avLst/>
          </a:prstGeom>
        </p:spPr>
      </p:pic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9A32B0F5-5B6E-F583-B73B-85528D005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273" y="2082521"/>
            <a:ext cx="6899006" cy="4569571"/>
          </a:xfrm>
        </p:spPr>
        <p:txBody>
          <a:bodyPr>
            <a:normAutofit/>
          </a:bodyPr>
          <a:lstStyle/>
          <a:p>
            <a:r>
              <a:rPr lang="nb-NO" sz="2400" dirty="0"/>
              <a:t>De gule boksene lenker til det viktigste</a:t>
            </a:r>
          </a:p>
          <a:p>
            <a:r>
              <a:rPr lang="nb-NO" sz="2400" dirty="0"/>
              <a:t>Legg spesielt merke til</a:t>
            </a:r>
          </a:p>
          <a:p>
            <a:pPr lvl="1"/>
            <a:r>
              <a:rPr lang="nb-NO" dirty="0"/>
              <a:t>Elevportalen</a:t>
            </a:r>
          </a:p>
          <a:p>
            <a:pPr lvl="1"/>
            <a:r>
              <a:rPr lang="nb-NO" sz="2800" b="1" dirty="0"/>
              <a:t>NB! Åpne Visma </a:t>
            </a:r>
            <a:r>
              <a:rPr lang="nb-NO" sz="2800" b="1" dirty="0" err="1"/>
              <a:t>InSchool</a:t>
            </a:r>
            <a:r>
              <a:rPr lang="nb-NO" sz="2800" b="1" dirty="0"/>
              <a:t> herfra første gang!</a:t>
            </a:r>
          </a:p>
          <a:p>
            <a:pPr lvl="1"/>
            <a:r>
              <a:rPr lang="nb-NO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Elevhjelpa</a:t>
            </a:r>
            <a:endParaRPr lang="nb-NO" dirty="0"/>
          </a:p>
          <a:p>
            <a:r>
              <a:rPr lang="nb-NO" sz="2400" dirty="0"/>
              <a:t>Nettsiden oppdateres med viktige saker. Husk å sjekke siden for nyheter!</a:t>
            </a:r>
          </a:p>
          <a:p>
            <a:endParaRPr lang="nb-NO" sz="1700" dirty="0"/>
          </a:p>
        </p:txBody>
      </p:sp>
    </p:spTree>
    <p:extLst>
      <p:ext uri="{BB962C8B-B14F-4D97-AF65-F5344CB8AC3E}">
        <p14:creationId xmlns:p14="http://schemas.microsoft.com/office/powerpoint/2010/main" val="1929225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ABE0114A-385D-DF37-3B9B-D3FA30CEE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/>
              <a:t>Elevportalen for digitale læremidler</a:t>
            </a:r>
            <a:br>
              <a:rPr lang="nb-NO" b="0" dirty="0"/>
            </a:br>
            <a:endParaRPr lang="nb-NO" dirty="0"/>
          </a:p>
        </p:txBody>
      </p:sp>
      <p:pic>
        <p:nvPicPr>
          <p:cNvPr id="5" name="Bilde 4" descr="Et bilde som inneholder tekst, datamaskin, skjermbilde, Nettsted&#10;&#10;KI-generert innhold kan være feil.">
            <a:extLst>
              <a:ext uri="{FF2B5EF4-FFF2-40B4-BE49-F238E27FC236}">
                <a16:creationId xmlns:a16="http://schemas.microsoft.com/office/drawing/2014/main" id="{28A5ABB6-2C41-7430-9D41-2A9BCD0AF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93" y="1887039"/>
            <a:ext cx="5557075" cy="4644832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D249A0A9-A5FA-66F0-CE26-0DF55612C9C7}"/>
              </a:ext>
            </a:extLst>
          </p:cNvPr>
          <p:cNvSpPr txBox="1"/>
          <p:nvPr/>
        </p:nvSpPr>
        <p:spPr>
          <a:xfrm>
            <a:off x="6929016" y="2594610"/>
            <a:ext cx="34258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Her vil du finne veiledninger til mange nyttige verktøy som brukes i skolen</a:t>
            </a:r>
          </a:p>
        </p:txBody>
      </p:sp>
    </p:spTree>
    <p:extLst>
      <p:ext uri="{BB962C8B-B14F-4D97-AF65-F5344CB8AC3E}">
        <p14:creationId xmlns:p14="http://schemas.microsoft.com/office/powerpoint/2010/main" val="2535795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E791075E-0FB5-C01B-673A-36C410AD5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Team </a:t>
            </a:r>
            <a:r>
              <a:rPr lang="nb-NO" dirty="0">
                <a:sym typeface="Wingdings" pitchFamily="2" charset="2"/>
              </a:rPr>
              <a:t> SKJ - </a:t>
            </a:r>
            <a:r>
              <a:rPr lang="nb-NO" dirty="0" err="1">
                <a:sym typeface="Wingdings" pitchFamily="2" charset="2"/>
              </a:rPr>
              <a:t>fellesteam</a:t>
            </a:r>
            <a:endParaRPr lang="nb-NO" dirty="0"/>
          </a:p>
        </p:txBody>
      </p:sp>
      <p:pic>
        <p:nvPicPr>
          <p:cNvPr id="5" name="Bilde 4" descr="Et bilde som inneholder tekst, skjermbilde, programvare, Multimedieprogramvare&#10;&#10;KI-generert innhold kan være feil.">
            <a:extLst>
              <a:ext uri="{FF2B5EF4-FFF2-40B4-BE49-F238E27FC236}">
                <a16:creationId xmlns:a16="http://schemas.microsoft.com/office/drawing/2014/main" id="{9FE17DE4-D27D-1EB2-A5B0-026C9FF92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9" y="1671172"/>
            <a:ext cx="4934666" cy="4057276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83B05BA5-FD2F-A714-7FCD-1839E9974AEE}"/>
              </a:ext>
            </a:extLst>
          </p:cNvPr>
          <p:cNvSpPr txBox="1"/>
          <p:nvPr/>
        </p:nvSpPr>
        <p:spPr>
          <a:xfrm>
            <a:off x="1120587" y="6087035"/>
            <a:ext cx="3324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Her finner du instruksjoner</a:t>
            </a:r>
          </a:p>
        </p:txBody>
      </p:sp>
      <p:cxnSp>
        <p:nvCxnSpPr>
          <p:cNvPr id="8" name="Rett pil 7">
            <a:extLst>
              <a:ext uri="{FF2B5EF4-FFF2-40B4-BE49-F238E27FC236}">
                <a16:creationId xmlns:a16="http://schemas.microsoft.com/office/drawing/2014/main" id="{44A49AD0-BAF7-21F8-4F63-B6997391AA7F}"/>
              </a:ext>
            </a:extLst>
          </p:cNvPr>
          <p:cNvCxnSpPr>
            <a:cxnSpLocks/>
          </p:cNvCxnSpPr>
          <p:nvPr/>
        </p:nvCxnSpPr>
        <p:spPr>
          <a:xfrm flipH="1" flipV="1">
            <a:off x="1264024" y="2904565"/>
            <a:ext cx="815788" cy="2483223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Rett pil 10">
            <a:extLst>
              <a:ext uri="{FF2B5EF4-FFF2-40B4-BE49-F238E27FC236}">
                <a16:creationId xmlns:a16="http://schemas.microsoft.com/office/drawing/2014/main" id="{E64BE0CB-FDDC-4AED-1648-06B4AEED3CE1}"/>
              </a:ext>
            </a:extLst>
          </p:cNvPr>
          <p:cNvCxnSpPr/>
          <p:nvPr/>
        </p:nvCxnSpPr>
        <p:spPr>
          <a:xfrm flipH="1" flipV="1">
            <a:off x="1506071" y="1954306"/>
            <a:ext cx="1066800" cy="34334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4C142F0-7BA3-A5B5-701C-A1AAFC97DF87}"/>
              </a:ext>
            </a:extLst>
          </p:cNvPr>
          <p:cNvSpPr txBox="1"/>
          <p:nvPr/>
        </p:nvSpPr>
        <p:spPr>
          <a:xfrm>
            <a:off x="2502375" y="538778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43271E5B-6DAA-D169-3977-88921B2E8DC8}"/>
              </a:ext>
            </a:extLst>
          </p:cNvPr>
          <p:cNvSpPr txBox="1"/>
          <p:nvPr/>
        </p:nvSpPr>
        <p:spPr>
          <a:xfrm>
            <a:off x="1989717" y="5377043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15" name="Bilde 14" descr="Et bilde som inneholder tekst, skjermbilde, programvare, Multimedieprogramvare&#10;&#10;KI-generert innhold kan være feil.">
            <a:extLst>
              <a:ext uri="{FF2B5EF4-FFF2-40B4-BE49-F238E27FC236}">
                <a16:creationId xmlns:a16="http://schemas.microsoft.com/office/drawing/2014/main" id="{3EDACA8F-9726-2580-B852-1211323BD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19" y="1671172"/>
            <a:ext cx="4756082" cy="4111507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4F78B1C5-EC85-00A3-3744-92688CC8F82B}"/>
              </a:ext>
            </a:extLst>
          </p:cNvPr>
          <p:cNvSpPr txBox="1"/>
          <p:nvPr/>
        </p:nvSpPr>
        <p:spPr>
          <a:xfrm>
            <a:off x="7198659" y="6087035"/>
            <a:ext cx="3384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Her finner du programvare</a:t>
            </a:r>
          </a:p>
        </p:txBody>
      </p:sp>
      <p:cxnSp>
        <p:nvCxnSpPr>
          <p:cNvPr id="18" name="Rett pil 17">
            <a:extLst>
              <a:ext uri="{FF2B5EF4-FFF2-40B4-BE49-F238E27FC236}">
                <a16:creationId xmlns:a16="http://schemas.microsoft.com/office/drawing/2014/main" id="{3098F599-8784-9345-C341-8EB9F8920246}"/>
              </a:ext>
            </a:extLst>
          </p:cNvPr>
          <p:cNvCxnSpPr/>
          <p:nvPr/>
        </p:nvCxnSpPr>
        <p:spPr>
          <a:xfrm flipH="1" flipV="1">
            <a:off x="7404847" y="1954306"/>
            <a:ext cx="1075765" cy="39892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463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2AD35E94-DEAE-B2A3-FA44-CBA211D7C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Utskrift</a:t>
            </a:r>
            <a:r>
              <a:rPr lang="de-DE" dirty="0"/>
              <a:t> - </a:t>
            </a:r>
            <a:r>
              <a:rPr lang="nb-NO" dirty="0">
                <a:solidFill>
                  <a:srgbClr val="333333"/>
                </a:solidFill>
                <a:latin typeface="Arial" panose="020B0604020202020204" pitchFamily="34" charset="0"/>
              </a:rPr>
              <a:t>kan gjøres på 2 måter</a:t>
            </a:r>
            <a:endParaRPr lang="nb-NO" dirty="0"/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42BE9567-F19C-A997-A31D-4E48D8C99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41" y="1903868"/>
            <a:ext cx="11713718" cy="4308674"/>
          </a:xfrm>
        </p:spPr>
        <p:txBody>
          <a:bodyPr>
            <a:normAutofit/>
          </a:bodyPr>
          <a:lstStyle/>
          <a:p>
            <a:br>
              <a:rPr lang="nb-NO" dirty="0"/>
            </a:br>
            <a:r>
              <a:rPr lang="nb-NO" dirty="0"/>
              <a:t>Via nettsiden </a:t>
            </a:r>
            <a:r>
              <a:rPr lang="nb-NO" dirty="0" err="1"/>
              <a:t>utskrift.trondelagfylke.no</a:t>
            </a:r>
            <a:r>
              <a:rPr lang="nb-NO" dirty="0"/>
              <a:t>, eller sende en mail til:</a:t>
            </a:r>
          </a:p>
          <a:p>
            <a:pPr marL="0" indent="0">
              <a:buNone/>
            </a:pPr>
            <a:r>
              <a:rPr lang="nb-NO" dirty="0">
                <a:hlinkClick r:id="rId2" tooltip="mail til utskrift@trondelagfylke.no"/>
              </a:rPr>
              <a:t>   utskrift@trondelagfylke.no</a:t>
            </a:r>
            <a:endParaRPr lang="nb-NO" dirty="0"/>
          </a:p>
          <a:p>
            <a:pPr lvl="1"/>
            <a:r>
              <a:rPr lang="nb-NO" dirty="0"/>
              <a:t>For å hente ut  en utskrift eller kopiere på </a:t>
            </a:r>
            <a:r>
              <a:rPr lang="nb-NO" dirty="0" err="1"/>
              <a:t>multifunksjonsskriverene</a:t>
            </a:r>
            <a:r>
              <a:rPr lang="nb-NO" dirty="0"/>
              <a:t> i TRFK logger man på med brukernavn og passord på panelet på skriverne.</a:t>
            </a:r>
          </a:p>
          <a:p>
            <a:pPr marL="0" indent="0" algn="l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7768644"/>
      </p:ext>
    </p:extLst>
  </p:cSld>
  <p:clrMapOvr>
    <a:masterClrMapping/>
  </p:clrMapOvr>
</p:sld>
</file>

<file path=ppt/theme/theme1.xml><?xml version="1.0" encoding="utf-8"?>
<a:theme xmlns:a="http://schemas.openxmlformats.org/drawingml/2006/main" name="TRFK">
  <a:themeElements>
    <a:clrScheme name="TFK">
      <a:dk1>
        <a:sysClr val="windowText" lastClr="000000"/>
      </a:dk1>
      <a:lt1>
        <a:sysClr val="window" lastClr="FFFFFF"/>
      </a:lt1>
      <a:dk2>
        <a:srgbClr val="FFDD00"/>
      </a:dk2>
      <a:lt2>
        <a:srgbClr val="E7E6E6"/>
      </a:lt2>
      <a:accent1>
        <a:srgbClr val="FFDD00"/>
      </a:accent1>
      <a:accent2>
        <a:srgbClr val="018A92"/>
      </a:accent2>
      <a:accent3>
        <a:srgbClr val="CDC9AF"/>
      </a:accent3>
      <a:accent4>
        <a:srgbClr val="E35205"/>
      </a:accent4>
      <a:accent5>
        <a:srgbClr val="004052"/>
      </a:accent5>
      <a:accent6>
        <a:srgbClr val="000000"/>
      </a:accent6>
      <a:hlink>
        <a:srgbClr val="0563C1"/>
      </a:hlink>
      <a:folHlink>
        <a:srgbClr val="954F72"/>
      </a:folHlink>
    </a:clrScheme>
    <a:fontScheme name="Egendefinert 1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fk_ppt_hovedlogo (1).pptx" id="{BC19AE05-638E-49C8-8B07-F5D649000AFD}" vid="{5E7EE038-3048-41D5-AC0F-0B78C8D66D8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8D0CC4F276F3549868C556BD0268CF8" ma:contentTypeVersion="4" ma:contentTypeDescription="Opprett et nytt dokument." ma:contentTypeScope="" ma:versionID="208cbc75b6a31a6d2c7e481ab6ccace7">
  <xsd:schema xmlns:xsd="http://www.w3.org/2001/XMLSchema" xmlns:xs="http://www.w3.org/2001/XMLSchema" xmlns:p="http://schemas.microsoft.com/office/2006/metadata/properties" xmlns:ns2="382aaaad-2cda-4b4d-92a4-7d0694e54b74" targetNamespace="http://schemas.microsoft.com/office/2006/metadata/properties" ma:root="true" ma:fieldsID="c392398b690640933f9f3adc72ed400e" ns2:_="">
    <xsd:import namespace="382aaaad-2cda-4b4d-92a4-7d0694e54b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2aaaad-2cda-4b4d-92a4-7d0694e54b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B3FE34-D32E-411D-8F5B-11CD28B709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ADEED3-D19F-409A-AC82-A9778D0D9FAA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d8083ca1-a162-43c7-b747-b1fcf6f8f866"/>
    <ds:schemaRef ds:uri="710844ae-b2a4-4214-b24f-b0b8858ca061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3B74806-C25B-47CB-9F9E-50930E870B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2aaaad-2cda-4b4d-92a4-7d0694e54b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b6334d01-13b9-4531-a3a6-532e479d9a1a}" enabled="0" method="" siteId="{b6334d01-13b9-4531-a3a6-532e479d9a1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TRFK_ppt_hovedlogo</Template>
  <TotalTime>34</TotalTime>
  <Words>528</Words>
  <Application>Microsoft Office PowerPoint</Application>
  <PresentationFormat>Widescreen</PresentationFormat>
  <Paragraphs>66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3" baseType="lpstr">
      <vt:lpstr>TRFK</vt:lpstr>
      <vt:lpstr>Dette trenger du å vite for å komme i gang som elev ved Skjetlein</vt:lpstr>
      <vt:lpstr>Skolebruker / brukerkonto = brukernavn og passord</vt:lpstr>
      <vt:lpstr>Glemt brukernavn eller passord?</vt:lpstr>
      <vt:lpstr>Koble til Nettverk</vt:lpstr>
      <vt:lpstr>Pocket-ID og skolebruker</vt:lpstr>
      <vt:lpstr>Hjemmesiden (google: Skjetlein VGS)</vt:lpstr>
      <vt:lpstr>Elevportalen for digitale læremidler </vt:lpstr>
      <vt:lpstr>Team  SKJ - fellesteam</vt:lpstr>
      <vt:lpstr>Utskrift - kan gjøres på 2 måter</vt:lpstr>
      <vt:lpstr>Visma InSchool</vt:lpstr>
      <vt:lpstr>Visma InSchool for elever - oversikt over timeplan, fravær og anmerkninger 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Lasse Dammen</dc:creator>
  <cp:lastModifiedBy>Lasse Dammen</cp:lastModifiedBy>
  <cp:revision>10</cp:revision>
  <dcterms:created xsi:type="dcterms:W3CDTF">2025-07-04T06:26:56Z</dcterms:created>
  <dcterms:modified xsi:type="dcterms:W3CDTF">2025-07-04T08:50:42Z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0x01010098D0CC4F276F3549868C556BD0268CF8</vt:lpwstr>
  </property>
</Properties>
</file>