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72" r:id="rId5"/>
    <p:sldId id="263" r:id="rId6"/>
    <p:sldId id="273" r:id="rId7"/>
    <p:sldId id="262" r:id="rId8"/>
    <p:sldId id="275" r:id="rId9"/>
    <p:sldId id="266" r:id="rId10"/>
    <p:sldId id="271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FE981-E7C8-41F1-A239-B9815CCDEBDD}" v="13" dt="2025-09-23T13:07:04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Buhaug Moum" userId="29417066-e88b-4499-848c-33e66c6ad7bd" providerId="ADAL" clId="{5B6FE981-E7C8-41F1-A239-B9815CCDEBDD}"/>
    <pc:docChg chg="undo custSel addSld delSld modSld">
      <pc:chgData name="Elisabeth Buhaug Moum" userId="29417066-e88b-4499-848c-33e66c6ad7bd" providerId="ADAL" clId="{5B6FE981-E7C8-41F1-A239-B9815CCDEBDD}" dt="2025-09-23T13:08:11.037" v="577" actId="47"/>
      <pc:docMkLst>
        <pc:docMk/>
      </pc:docMkLst>
      <pc:sldChg chg="addSp delSp modSp mod">
        <pc:chgData name="Elisabeth Buhaug Moum" userId="29417066-e88b-4499-848c-33e66c6ad7bd" providerId="ADAL" clId="{5B6FE981-E7C8-41F1-A239-B9815CCDEBDD}" dt="2025-09-23T13:07:04.218" v="571" actId="27636"/>
        <pc:sldMkLst>
          <pc:docMk/>
          <pc:sldMk cId="961372877" sldId="262"/>
        </pc:sldMkLst>
        <pc:spChg chg="mod">
          <ac:chgData name="Elisabeth Buhaug Moum" userId="29417066-e88b-4499-848c-33e66c6ad7bd" providerId="ADAL" clId="{5B6FE981-E7C8-41F1-A239-B9815CCDEBDD}" dt="2025-09-23T13:07:04.218" v="571" actId="27636"/>
          <ac:spMkLst>
            <pc:docMk/>
            <pc:sldMk cId="961372877" sldId="262"/>
            <ac:spMk id="6" creationId="{832FB98B-D4B0-F08E-374C-C9104E28F951}"/>
          </ac:spMkLst>
        </pc:spChg>
      </pc:sldChg>
      <pc:sldChg chg="delSp modSp mod modNotesTx">
        <pc:chgData name="Elisabeth Buhaug Moum" userId="29417066-e88b-4499-848c-33e66c6ad7bd" providerId="ADAL" clId="{5B6FE981-E7C8-41F1-A239-B9815CCDEBDD}" dt="2025-09-23T13:03:35.503" v="507" actId="20577"/>
        <pc:sldMkLst>
          <pc:docMk/>
          <pc:sldMk cId="1322186730" sldId="263"/>
        </pc:sldMkLst>
        <pc:spChg chg="mod">
          <ac:chgData name="Elisabeth Buhaug Moum" userId="29417066-e88b-4499-848c-33e66c6ad7bd" providerId="ADAL" clId="{5B6FE981-E7C8-41F1-A239-B9815CCDEBDD}" dt="2025-09-23T13:03:35.503" v="507" actId="20577"/>
          <ac:spMkLst>
            <pc:docMk/>
            <pc:sldMk cId="1322186730" sldId="263"/>
            <ac:spMk id="2" creationId="{63BAB366-D04C-6DB0-B5BF-056B0BCFB47A}"/>
          </ac:spMkLst>
        </pc:spChg>
      </pc:sldChg>
      <pc:sldChg chg="modSp mod">
        <pc:chgData name="Elisabeth Buhaug Moum" userId="29417066-e88b-4499-848c-33e66c6ad7bd" providerId="ADAL" clId="{5B6FE981-E7C8-41F1-A239-B9815CCDEBDD}" dt="2025-09-23T13:04:48.167" v="549" actId="5793"/>
        <pc:sldMkLst>
          <pc:docMk/>
          <pc:sldMk cId="2110665749" sldId="266"/>
        </pc:sldMkLst>
        <pc:spChg chg="mod">
          <ac:chgData name="Elisabeth Buhaug Moum" userId="29417066-e88b-4499-848c-33e66c6ad7bd" providerId="ADAL" clId="{5B6FE981-E7C8-41F1-A239-B9815CCDEBDD}" dt="2025-09-23T13:04:48.167" v="549" actId="5793"/>
          <ac:spMkLst>
            <pc:docMk/>
            <pc:sldMk cId="2110665749" sldId="266"/>
            <ac:spMk id="2" creationId="{31E4BDB1-810F-81A6-C5C8-B1C823A0014C}"/>
          </ac:spMkLst>
        </pc:spChg>
      </pc:sldChg>
      <pc:sldChg chg="del">
        <pc:chgData name="Elisabeth Buhaug Moum" userId="29417066-e88b-4499-848c-33e66c6ad7bd" providerId="ADAL" clId="{5B6FE981-E7C8-41F1-A239-B9815CCDEBDD}" dt="2025-09-23T13:07:37.882" v="572" actId="47"/>
        <pc:sldMkLst>
          <pc:docMk/>
          <pc:sldMk cId="4210295903" sldId="267"/>
        </pc:sldMkLst>
      </pc:sldChg>
      <pc:sldChg chg="add del mod modShow modNotesTx">
        <pc:chgData name="Elisabeth Buhaug Moum" userId="29417066-e88b-4499-848c-33e66c6ad7bd" providerId="ADAL" clId="{5B6FE981-E7C8-41F1-A239-B9815CCDEBDD}" dt="2025-09-23T13:08:11.037" v="577" actId="47"/>
        <pc:sldMkLst>
          <pc:docMk/>
          <pc:sldMk cId="816386343" sldId="270"/>
        </pc:sldMkLst>
      </pc:sldChg>
      <pc:sldChg chg="modSp mod">
        <pc:chgData name="Elisabeth Buhaug Moum" userId="29417066-e88b-4499-848c-33e66c6ad7bd" providerId="ADAL" clId="{5B6FE981-E7C8-41F1-A239-B9815CCDEBDD}" dt="2025-09-23T13:08:05.061" v="576" actId="20577"/>
        <pc:sldMkLst>
          <pc:docMk/>
          <pc:sldMk cId="3866385515" sldId="271"/>
        </pc:sldMkLst>
        <pc:spChg chg="mod">
          <ac:chgData name="Elisabeth Buhaug Moum" userId="29417066-e88b-4499-848c-33e66c6ad7bd" providerId="ADAL" clId="{5B6FE981-E7C8-41F1-A239-B9815CCDEBDD}" dt="2025-09-23T13:08:05.061" v="576" actId="20577"/>
          <ac:spMkLst>
            <pc:docMk/>
            <pc:sldMk cId="3866385515" sldId="271"/>
            <ac:spMk id="2" creationId="{89AF5009-F5D4-EE6C-B190-CE15C60A8883}"/>
          </ac:spMkLst>
        </pc:spChg>
      </pc:sldChg>
      <pc:sldChg chg="addSp delSp modSp new mod modClrScheme chgLayout modNotesTx">
        <pc:chgData name="Elisabeth Buhaug Moum" userId="29417066-e88b-4499-848c-33e66c6ad7bd" providerId="ADAL" clId="{5B6FE981-E7C8-41F1-A239-B9815CCDEBDD}" dt="2025-05-26T11:07:43.795" v="472" actId="20577"/>
        <pc:sldMkLst>
          <pc:docMk/>
          <pc:sldMk cId="919698401" sldId="273"/>
        </pc:sldMkLst>
      </pc:sldChg>
      <pc:sldChg chg="new del">
        <pc:chgData name="Elisabeth Buhaug Moum" userId="29417066-e88b-4499-848c-33e66c6ad7bd" providerId="ADAL" clId="{5B6FE981-E7C8-41F1-A239-B9815CCDEBDD}" dt="2025-05-20T08:48:37.705" v="279" actId="47"/>
        <pc:sldMkLst>
          <pc:docMk/>
          <pc:sldMk cId="2390855408" sldId="274"/>
        </pc:sldMkLst>
      </pc:sldChg>
      <pc:sldChg chg="addSp delSp modSp new mod">
        <pc:chgData name="Elisabeth Buhaug Moum" userId="29417066-e88b-4499-848c-33e66c6ad7bd" providerId="ADAL" clId="{5B6FE981-E7C8-41F1-A239-B9815CCDEBDD}" dt="2025-05-21T13:57:27.974" v="327" actId="1076"/>
        <pc:sldMkLst>
          <pc:docMk/>
          <pc:sldMk cId="3044831158" sldId="275"/>
        </pc:sldMkLst>
      </pc:sldChg>
    </pc:docChg>
  </pc:docChgLst>
  <pc:docChgLst>
    <pc:chgData name="Elisabeth Buhaug Moum" userId="29417066-e88b-4499-848c-33e66c6ad7bd" providerId="ADAL" clId="{1E635135-CBB0-4A7A-9C53-6CA19F12EEE7}"/>
    <pc:docChg chg="undo custSel modSld">
      <pc:chgData name="Elisabeth Buhaug Moum" userId="29417066-e88b-4499-848c-33e66c6ad7bd" providerId="ADAL" clId="{1E635135-CBB0-4A7A-9C53-6CA19F12EEE7}" dt="2024-06-17T12:25:04.605" v="879" actId="14100"/>
      <pc:docMkLst>
        <pc:docMk/>
      </pc:docMkLst>
      <pc:sldChg chg="addSp delSp modSp mod modClrScheme chgLayout">
        <pc:chgData name="Elisabeth Buhaug Moum" userId="29417066-e88b-4499-848c-33e66c6ad7bd" providerId="ADAL" clId="{1E635135-CBB0-4A7A-9C53-6CA19F12EEE7}" dt="2024-06-10T06:40:17.066" v="175" actId="14100"/>
        <pc:sldMkLst>
          <pc:docMk/>
          <pc:sldMk cId="961372877" sldId="262"/>
        </pc:sldMkLst>
      </pc:sldChg>
      <pc:sldChg chg="addSp delSp modSp mod modClrScheme chgLayout modNotesTx">
        <pc:chgData name="Elisabeth Buhaug Moum" userId="29417066-e88b-4499-848c-33e66c6ad7bd" providerId="ADAL" clId="{1E635135-CBB0-4A7A-9C53-6CA19F12EEE7}" dt="2024-06-10T09:43:15.755" v="860" actId="20577"/>
        <pc:sldMkLst>
          <pc:docMk/>
          <pc:sldMk cId="1322186730" sldId="263"/>
        </pc:sldMkLst>
      </pc:sldChg>
      <pc:sldChg chg="addSp delSp modSp mod">
        <pc:chgData name="Elisabeth Buhaug Moum" userId="29417066-e88b-4499-848c-33e66c6ad7bd" providerId="ADAL" clId="{1E635135-CBB0-4A7A-9C53-6CA19F12EEE7}" dt="2024-06-10T09:32:05.880" v="280" actId="1076"/>
        <pc:sldMkLst>
          <pc:docMk/>
          <pc:sldMk cId="2110665749" sldId="266"/>
        </pc:sldMkLst>
      </pc:sldChg>
      <pc:sldChg chg="modSp mod">
        <pc:chgData name="Elisabeth Buhaug Moum" userId="29417066-e88b-4499-848c-33e66c6ad7bd" providerId="ADAL" clId="{1E635135-CBB0-4A7A-9C53-6CA19F12EEE7}" dt="2024-06-09T16:55:29.911" v="92" actId="27636"/>
        <pc:sldMkLst>
          <pc:docMk/>
          <pc:sldMk cId="4210295903" sldId="267"/>
        </pc:sldMkLst>
      </pc:sldChg>
      <pc:sldChg chg="modSp mod">
        <pc:chgData name="Elisabeth Buhaug Moum" userId="29417066-e88b-4499-848c-33e66c6ad7bd" providerId="ADAL" clId="{1E635135-CBB0-4A7A-9C53-6CA19F12EEE7}" dt="2024-06-10T06:45:22.696" v="272"/>
        <pc:sldMkLst>
          <pc:docMk/>
          <pc:sldMk cId="3866385515" sldId="271"/>
        </pc:sldMkLst>
      </pc:sldChg>
      <pc:sldChg chg="addSp delSp modSp mod">
        <pc:chgData name="Elisabeth Buhaug Moum" userId="29417066-e88b-4499-848c-33e66c6ad7bd" providerId="ADAL" clId="{1E635135-CBB0-4A7A-9C53-6CA19F12EEE7}" dt="2024-06-17T12:25:04.605" v="879" actId="14100"/>
        <pc:sldMkLst>
          <pc:docMk/>
          <pc:sldMk cId="377014344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25653-F7D2-4561-9894-8C9F16A7A9BB}" type="datetimeFigureOut">
              <a:rPr lang="nb-NO" smtClean="0"/>
              <a:t>23.09.2025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A92B4-C5C4-4118-AF1B-B4CD1FAC83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46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 Melhus har vi en arbeidslivstreningsklasse.</a:t>
            </a:r>
          </a:p>
          <a:p>
            <a:r>
              <a:rPr lang="nb-NO" dirty="0"/>
              <a:t>Her er elevene samlet på tvers av klassetrinn, men med individuelt tilpasset opplegg i alle fag. Det er 30 timer pr. uke.</a:t>
            </a:r>
          </a:p>
          <a:p>
            <a:r>
              <a:rPr lang="nb-NO" dirty="0"/>
              <a:t>Noen går 3 år på skolen, andre går ut somlærekandidat etter to år.</a:t>
            </a:r>
          </a:p>
          <a:p>
            <a:endParaRPr lang="nb-NO" dirty="0"/>
          </a:p>
          <a:p>
            <a:r>
              <a:rPr lang="nb-NO" dirty="0"/>
              <a:t>Opplæringen kan foregår i samlet klasse, men også i mindre grupper.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92B4-C5C4-4118-AF1B-B4CD1FAC83E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46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Varig tilrettelagt arbeid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92B4-C5C4-4118-AF1B-B4CD1FAC83E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534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C00A96-9228-4E6E-AE76-CA1B57587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471764"/>
            <a:ext cx="2431899" cy="5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23.09.2025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43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23.09.2025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49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3DFC49-49A2-44B8-B23A-B4A841426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95" y="2102571"/>
            <a:ext cx="2442410" cy="2422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/>
              <a:t>trondelagfylke.no | fb.com/</a:t>
            </a:r>
            <a:r>
              <a:rPr lang="nb-NO" sz="1300" err="1"/>
              <a:t>trondelagfylke</a:t>
            </a:r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36061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23.09.2025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23.09.2025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23.09.2025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23.09.2025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23.09.2025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23.09.2025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23.09.2025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609443-9AE4-46E7-8FE7-2CE88496B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471764"/>
            <a:ext cx="2179324" cy="5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23.09.2025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6" r:id="rId9"/>
    <p:sldLayoutId id="2147483666" r:id="rId10"/>
    <p:sldLayoutId id="2147483667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nigr@trondelagfylke.no" TargetMode="External"/><Relationship Id="rId2" Type="http://schemas.openxmlformats.org/officeDocument/2006/relationships/hyperlink" Target="mailto:elimou@trondelagfylke.no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himmel, plante, høst">
            <a:extLst>
              <a:ext uri="{FF2B5EF4-FFF2-40B4-BE49-F238E27FC236}">
                <a16:creationId xmlns:a16="http://schemas.microsoft.com/office/drawing/2014/main" id="{70C22CC5-7AC3-00DC-EF09-36C97CAE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057399"/>
            <a:ext cx="6210300" cy="465772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4FC5D56-6582-6DA6-7CEB-19C3CB781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92350"/>
            <a:ext cx="10363200" cy="850900"/>
          </a:xfrm>
        </p:spPr>
        <p:txBody>
          <a:bodyPr/>
          <a:lstStyle/>
          <a:p>
            <a:r>
              <a:rPr lang="nb-NO" b="0" i="0" dirty="0">
                <a:effectLst/>
                <a:latin typeface="Oswald" panose="00000500000000000000" pitchFamily="2" charset="0"/>
              </a:rPr>
              <a:t>Tilrettelagt tilbud 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ECB85AD-7853-51B7-DAC7-DB9C556AA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143251"/>
            <a:ext cx="10363200" cy="67945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dirty="0">
                <a:latin typeface="Oswald" panose="00000500000000000000" pitchFamily="2" charset="0"/>
              </a:rPr>
              <a:t>Melhus videregående skole</a:t>
            </a:r>
          </a:p>
          <a:p>
            <a:pPr marL="0" indent="0" algn="ctr">
              <a:spcAft>
                <a:spcPts val="600"/>
              </a:spcAft>
              <a:buNone/>
            </a:pPr>
            <a:endParaRPr lang="nb-NO" dirty="0">
              <a:latin typeface="Oswald" panose="00000500000000000000" pitchFamily="2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014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3BAB366-D04C-6DB0-B5BF-056B0BCF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94" y="1673525"/>
            <a:ext cx="10447706" cy="4394766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endParaRPr lang="nb-NO" sz="3300" dirty="0">
              <a:solidFill>
                <a:srgbClr val="000000"/>
              </a:solidFill>
              <a:latin typeface="muli"/>
            </a:endParaRPr>
          </a:p>
          <a:p>
            <a:r>
              <a:rPr lang="nb-NO" sz="5200" b="0" i="0" dirty="0">
                <a:solidFill>
                  <a:srgbClr val="000000"/>
                </a:solidFill>
                <a:effectLst/>
              </a:rPr>
              <a:t>Undervisningstimerammen er 30 timer per uke. Elevene kan følge et helhetlig 3-årig løp med arbeidstrening, eller gå 2 år i skole og være 1-2 år som lærekandidat i bedrift. </a:t>
            </a:r>
          </a:p>
          <a:p>
            <a:pPr marL="0" indent="0">
              <a:buNone/>
            </a:pPr>
            <a:endParaRPr lang="nb-NO" sz="52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nb-NO" sz="5200" b="0" i="0" dirty="0">
                <a:solidFill>
                  <a:srgbClr val="000000"/>
                </a:solidFill>
                <a:effectLst/>
              </a:rPr>
              <a:t>Opplæringen gis i klasse eller mindre grupper. Deler av elevenes opplæring kan være knyttet opp mot </a:t>
            </a:r>
            <a:r>
              <a:rPr lang="nb-NO" sz="5200" dirty="0">
                <a:solidFill>
                  <a:srgbClr val="000000"/>
                </a:solidFill>
              </a:rPr>
              <a:t>ulike</a:t>
            </a:r>
            <a:r>
              <a:rPr lang="nb-NO" sz="52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5200" dirty="0">
                <a:solidFill>
                  <a:srgbClr val="000000"/>
                </a:solidFill>
              </a:rPr>
              <a:t>utdanningsprogram</a:t>
            </a:r>
            <a:r>
              <a:rPr lang="nb-NO" sz="5200" b="0" i="0" dirty="0">
                <a:solidFill>
                  <a:srgbClr val="000000"/>
                </a:solidFill>
                <a:effectLst/>
              </a:rPr>
              <a:t> ved skolen. </a:t>
            </a:r>
          </a:p>
          <a:p>
            <a:pPr algn="l"/>
            <a:endParaRPr lang="nb-NO" sz="5200" dirty="0">
              <a:solidFill>
                <a:srgbClr val="000000"/>
              </a:solidFill>
            </a:endParaRPr>
          </a:p>
          <a:p>
            <a:pPr algn="l"/>
            <a:endParaRPr lang="nb-NO" sz="3800" dirty="0">
              <a:solidFill>
                <a:srgbClr val="000000"/>
              </a:solidFill>
              <a:latin typeface="muli"/>
            </a:endParaRPr>
          </a:p>
          <a:p>
            <a:pPr algn="l"/>
            <a:endParaRPr lang="nb-NO" b="0" i="0" dirty="0">
              <a:solidFill>
                <a:srgbClr val="000000"/>
              </a:solidFill>
              <a:effectLst/>
              <a:latin typeface="muli"/>
            </a:endParaRPr>
          </a:p>
          <a:p>
            <a:pPr marL="0" indent="0">
              <a:buNone/>
            </a:pPr>
            <a:br>
              <a:rPr lang="nb-NO" dirty="0"/>
            </a:b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707F53E-2E92-6D11-FBC7-028233D3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i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Organisering</a:t>
            </a:r>
            <a:br>
              <a:rPr lang="nb-NO" b="0" i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218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9B0A135-0755-7974-88F9-D8A44BEA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3F7BF4D-96D1-929B-8D56-550027016AB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2" y="2115183"/>
            <a:ext cx="9601199" cy="39531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000" b="0" i="0" dirty="0">
                <a:effectLst/>
              </a:rPr>
              <a:t>Elevene får et tilpasset opplæringstilbud som skal forberede dem til et mest mulig selvstendig voksenliv.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000" b="0" i="0" dirty="0">
                <a:effectLst/>
              </a:rPr>
              <a:t>Opplæringstilbudet planlegges med utgangspunkt i elevens styrker og interesser.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0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000" dirty="0"/>
              <a:t>Vi har ekstra fokus på arbeidspraksis og det som kan bli en framtidig arbeidsplass og samarbeider med aktuelle bedrifter og virksomheter.</a:t>
            </a:r>
            <a:endParaRPr lang="nb-NO" sz="20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91969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F4B2CA7-EFF9-C02B-E8D0-256347EB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</p:spPr>
        <p:txBody>
          <a:bodyPr anchor="ctr">
            <a:normAutofit/>
          </a:bodyPr>
          <a:lstStyle/>
          <a:p>
            <a:r>
              <a:rPr lang="nb-NO" b="0" i="0">
                <a:effectLst/>
              </a:rPr>
              <a:t>Dette gjør vi</a:t>
            </a:r>
            <a:endParaRPr lang="nb-NO"/>
          </a:p>
        </p:txBody>
      </p:sp>
      <p:sp>
        <p:nvSpPr>
          <p:cNvPr id="6" name="Plassholder for innhold 1">
            <a:extLst>
              <a:ext uri="{FF2B5EF4-FFF2-40B4-BE49-F238E27FC236}">
                <a16:creationId xmlns:a16="http://schemas.microsoft.com/office/drawing/2014/main" id="{832FB98B-D4B0-F08E-374C-C9104E28F951}"/>
              </a:ext>
            </a:extLst>
          </p:cNvPr>
          <p:cNvSpPr>
            <a:spLocks/>
          </p:cNvSpPr>
          <p:nvPr/>
        </p:nvSpPr>
        <p:spPr>
          <a:xfrm>
            <a:off x="920839" y="2115183"/>
            <a:ext cx="10596247" cy="395310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defTabSz="238110">
              <a:lnSpc>
                <a:spcPct val="90000"/>
              </a:lnSpc>
              <a:spcAft>
                <a:spcPts val="312"/>
              </a:spcAft>
            </a:pPr>
            <a:r>
              <a:rPr lang="nb-NO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Elevene får tilpasset undervisning i blant annet fellesfag (norsk, samfunnsfag, engelsk, matematikk</a:t>
            </a:r>
            <a:r>
              <a:rPr lang="nb-NO" sz="2400" dirty="0"/>
              <a:t>)</a:t>
            </a:r>
            <a:r>
              <a:rPr lang="nb-NO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kroppsøving/svømming, mat og helse, musikk, helsefag og dagliglivets ferdigheter (ADL).</a:t>
            </a:r>
          </a:p>
          <a:p>
            <a:pPr defTabSz="238110">
              <a:lnSpc>
                <a:spcPct val="90000"/>
              </a:lnSpc>
              <a:spcAft>
                <a:spcPts val="312"/>
              </a:spcAft>
            </a:pPr>
            <a:endParaRPr lang="nb-NO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38110">
              <a:lnSpc>
                <a:spcPct val="90000"/>
              </a:lnSpc>
              <a:spcAft>
                <a:spcPts val="312"/>
              </a:spcAft>
            </a:pPr>
            <a:r>
              <a:rPr lang="nb-NO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Arbeidslivstrening eller individuelt tilrettelagt yrkesfaglig fordypning (YFF) gjennomføres på skolen og gjennom praksis. </a:t>
            </a:r>
          </a:p>
          <a:p>
            <a:pPr defTabSz="238110">
              <a:lnSpc>
                <a:spcPct val="90000"/>
              </a:lnSpc>
              <a:spcAft>
                <a:spcPts val="312"/>
              </a:spcAft>
            </a:pPr>
            <a:endParaRPr lang="nb-NO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38110">
              <a:lnSpc>
                <a:spcPct val="90000"/>
              </a:lnSpc>
              <a:spcAft>
                <a:spcPts val="312"/>
              </a:spcAft>
            </a:pPr>
            <a:r>
              <a:rPr lang="nb-NO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har kultur og friluftsliv på timeplanen en dag i uka. </a:t>
            </a:r>
          </a:p>
          <a:p>
            <a:pPr defTabSz="238110">
              <a:lnSpc>
                <a:spcPct val="90000"/>
              </a:lnSpc>
              <a:spcAft>
                <a:spcPts val="312"/>
              </a:spcAft>
            </a:pPr>
            <a:endParaRPr lang="nb-NO" sz="2400" dirty="0"/>
          </a:p>
          <a:p>
            <a:r>
              <a:rPr lang="nb-NO" sz="2400" dirty="0">
                <a:solidFill>
                  <a:srgbClr val="000000"/>
                </a:solidFill>
              </a:rPr>
              <a:t>Sosial kompetanse, samhandling og ferdigheter som kreves i arbeidslivet vil være i fokus. Dette skjer i samarbeid med eleven, foresatte og andre ressurspersoner. </a:t>
            </a:r>
          </a:p>
          <a:p>
            <a:endParaRPr lang="nb-NO" sz="2400" dirty="0">
              <a:solidFill>
                <a:srgbClr val="000000"/>
              </a:solidFill>
            </a:endParaRPr>
          </a:p>
          <a:p>
            <a:r>
              <a:rPr lang="nb-NO" sz="2400" dirty="0">
                <a:solidFill>
                  <a:srgbClr val="000000"/>
                </a:solidFill>
              </a:rPr>
              <a:t>Vi har tett samarbeid med foreldre, og kontaktlærerne deltar i elevenes ansvarsgrupper.</a:t>
            </a:r>
          </a:p>
          <a:p>
            <a:endParaRPr lang="nb-NO" sz="2400" dirty="0">
              <a:solidFill>
                <a:srgbClr val="000000"/>
              </a:solidFill>
            </a:endParaRPr>
          </a:p>
          <a:p>
            <a:r>
              <a:rPr lang="nb-NO" sz="2400" dirty="0">
                <a:solidFill>
                  <a:srgbClr val="000000"/>
                </a:solidFill>
              </a:rPr>
              <a:t>Vi er en del av skolens fellesskap, og deltar på fellesaktiviteter ut fra elevens forutsetninger og interesser. </a:t>
            </a:r>
          </a:p>
          <a:p>
            <a:pPr defTabSz="238110">
              <a:lnSpc>
                <a:spcPct val="90000"/>
              </a:lnSpc>
              <a:spcAft>
                <a:spcPts val="312"/>
              </a:spcAft>
            </a:pPr>
            <a:endParaRPr lang="nb-NO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137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42F7BCA-0836-75B7-B875-46FB958F4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169" y="1002680"/>
            <a:ext cx="2859467" cy="379807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0566165-5F8C-CA02-11C5-E9AEA64447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68"/>
          <a:stretch/>
        </p:blipFill>
        <p:spPr>
          <a:xfrm>
            <a:off x="8066449" y="2822323"/>
            <a:ext cx="3300277" cy="288975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020DAA9-4BBA-8161-ACC5-10CE2D93A3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502" r="9431"/>
          <a:stretch/>
        </p:blipFill>
        <p:spPr>
          <a:xfrm>
            <a:off x="387240" y="1456839"/>
            <a:ext cx="3894615" cy="288975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F9CEB40-D1D3-5EC0-A4A9-9A4BD881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873" y="2983664"/>
            <a:ext cx="3910397" cy="297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3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2E1C795-32E1-53BB-9398-7274D096C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</p:spPr>
        <p:txBody>
          <a:bodyPr anchor="ctr">
            <a:normAutofit/>
          </a:bodyPr>
          <a:lstStyle/>
          <a:p>
            <a:r>
              <a:rPr lang="nb-NO" b="0" dirty="0">
                <a:latin typeface="Oswald" panose="00000500000000000000" pitchFamily="2" charset="0"/>
              </a:rPr>
              <a:t>Lokaler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1E4BDB1-810F-81A6-C5C8-B1C823A001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200" b="0" i="0" dirty="0">
                <a:effectLst/>
              </a:rPr>
              <a:t>Elevene har et eget klasserom og kjøkken i nærheten av skolens fellesarealer.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200" dirty="0"/>
              <a:t>E</a:t>
            </a:r>
            <a:r>
              <a:rPr lang="nb-NO" sz="2200" b="0" i="0" dirty="0">
                <a:effectLst/>
              </a:rPr>
              <a:t>levene har tilgang til skolens styrkerom, auditorium, kantine, bibliotek, verksted og idrettshall</a:t>
            </a:r>
            <a:r>
              <a:rPr lang="nb-NO" sz="22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200" b="0" i="0" dirty="0">
              <a:effectLst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nb-NO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200" dirty="0"/>
          </a:p>
        </p:txBody>
      </p:sp>
      <p:pic>
        <p:nvPicPr>
          <p:cNvPr id="5" name="Bilde 4" descr="Et bilde som inneholder innendørs, gulv, Gulvmateriale, Renslighet&#10;&#10;Automatisk generert beskrivelse">
            <a:extLst>
              <a:ext uri="{FF2B5EF4-FFF2-40B4-BE49-F238E27FC236}">
                <a16:creationId xmlns:a16="http://schemas.microsoft.com/office/drawing/2014/main" id="{4C044521-2168-7AFF-4987-90BE16757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61" y="4458665"/>
            <a:ext cx="3752860" cy="225171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E724976-9DF7-A8D5-A111-68182FDDFE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7" t="-4386" r="27393" b="4386"/>
          <a:stretch/>
        </p:blipFill>
        <p:spPr>
          <a:xfrm>
            <a:off x="6166339" y="1646596"/>
            <a:ext cx="2748459" cy="35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6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9AF5009-F5D4-EE6C-B190-CE15C60A8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Avdelingsleder, Elisabeth Buhaug Moum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E-post: </a:t>
            </a:r>
            <a:r>
              <a:rPr lang="nb-NO" dirty="0">
                <a:hlinkClick r:id="rId2"/>
              </a:rPr>
              <a:t>elimou@trondelagfylke.no</a:t>
            </a: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 err="1"/>
              <a:t>Tlf</a:t>
            </a:r>
            <a:r>
              <a:rPr lang="nb-NO" dirty="0"/>
              <a:t>: 416 03 399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  <a:p>
            <a:pPr marL="0" indent="0">
              <a:buNone/>
            </a:pPr>
            <a:r>
              <a:rPr lang="nb-NO" dirty="0"/>
              <a:t>Koordinator, Marit Hjelmen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E-post: </a:t>
            </a:r>
            <a:r>
              <a:rPr lang="nb-NO" dirty="0">
                <a:hlinkClick r:id="rId3"/>
              </a:rPr>
              <a:t>marihje@trondelagfylke.no</a:t>
            </a:r>
            <a:r>
              <a:rPr lang="nb-NO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err="1"/>
              <a:t>Tlf</a:t>
            </a:r>
            <a:r>
              <a:rPr lang="nb-NO" dirty="0"/>
              <a:t>: </a:t>
            </a:r>
            <a:r>
              <a:rPr lang="nb-NO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412 08 701</a:t>
            </a:r>
            <a:br>
              <a:rPr lang="nb-NO" sz="18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B19A428-757E-6D5C-8DA7-5FEDE4CF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Oswald" panose="00000500000000000000" pitchFamily="2" charset="0"/>
              </a:rPr>
              <a:t>Kontaktinformasjon</a:t>
            </a:r>
          </a:p>
        </p:txBody>
      </p:sp>
    </p:spTree>
    <p:extLst>
      <p:ext uri="{BB962C8B-B14F-4D97-AF65-F5344CB8AC3E}">
        <p14:creationId xmlns:p14="http://schemas.microsoft.com/office/powerpoint/2010/main" val="386638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39584"/>
      </p:ext>
    </p:extLst>
  </p:cSld>
  <p:clrMapOvr>
    <a:masterClrMapping/>
  </p:clrMapOvr>
</p:sld>
</file>

<file path=ppt/theme/theme1.xml><?xml version="1.0" encoding="utf-8"?>
<a:theme xmlns:a="http://schemas.openxmlformats.org/drawingml/2006/main" name="TRFK">
  <a:themeElements>
    <a:clrScheme name="TFK">
      <a:dk1>
        <a:sysClr val="windowText" lastClr="000000"/>
      </a:dk1>
      <a:lt1>
        <a:sysClr val="window" lastClr="FFFFFF"/>
      </a:lt1>
      <a:dk2>
        <a:srgbClr val="FFDD00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fk_ppt_hovedlogo (1).pptx" id="{BC19AE05-638E-49C8-8B07-F5D649000AFD}" vid="{5E7EE038-3048-41D5-AC0F-0B78C8D66D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C1D1EECDF0E242A83BEF1D0DC67523" ma:contentTypeVersion="10" ma:contentTypeDescription="Opprett et nytt dokument." ma:contentTypeScope="" ma:versionID="1276f770f4a0d8298d1d23b6f8051b94">
  <xsd:schema xmlns:xsd="http://www.w3.org/2001/XMLSchema" xmlns:xs="http://www.w3.org/2001/XMLSchema" xmlns:p="http://schemas.microsoft.com/office/2006/metadata/properties" xmlns:ns2="710844ae-b2a4-4214-b24f-b0b8858ca061" xmlns:ns3="d8083ca1-a162-43c7-b747-b1fcf6f8f866" targetNamespace="http://schemas.microsoft.com/office/2006/metadata/properties" ma:root="true" ma:fieldsID="e26276145777979af7594743bb33e0ec" ns2:_="" ns3:_="">
    <xsd:import namespace="710844ae-b2a4-4214-b24f-b0b8858ca061"/>
    <xsd:import namespace="d8083ca1-a162-43c7-b747-b1fcf6f8f8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44ae-b2a4-4214-b24f-b0b8858ca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83ca1-a162-43c7-b747-b1fcf6f8f86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1D2D8A-ACC8-4263-8D26-A0C72182AA17}">
  <ds:schemaRefs>
    <ds:schemaRef ds:uri="710844ae-b2a4-4214-b24f-b0b8858ca061"/>
    <ds:schemaRef ds:uri="d8083ca1-a162-43c7-b747-b1fcf6f8f8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FADEED3-D19F-409A-AC82-A9778D0D9FAA}">
  <ds:schemaRefs>
    <ds:schemaRef ds:uri="710844ae-b2a4-4214-b24f-b0b8858ca061"/>
    <ds:schemaRef ds:uri="d8083ca1-a162-43c7-b747-b1fcf6f8f8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B3FE34-D32E-411D-8F5B-11CD28B709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TRFK_ppt_hovedlogo</Template>
  <TotalTime>13640</TotalTime>
  <Words>367</Words>
  <Application>Microsoft Office PowerPoint</Application>
  <PresentationFormat>Widescreen</PresentationFormat>
  <Paragraphs>49</Paragraphs>
  <Slides>8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6" baseType="lpstr">
      <vt:lpstr>Aptos</vt:lpstr>
      <vt:lpstr>Arial</vt:lpstr>
      <vt:lpstr>muli</vt:lpstr>
      <vt:lpstr>Oswald</vt:lpstr>
      <vt:lpstr>Oswald</vt:lpstr>
      <vt:lpstr>Verdana</vt:lpstr>
      <vt:lpstr>Wingdings</vt:lpstr>
      <vt:lpstr>TRFK</vt:lpstr>
      <vt:lpstr>Tilrettelagt tilbud </vt:lpstr>
      <vt:lpstr>Organisering </vt:lpstr>
      <vt:lpstr>PowerPoint-presentasjon</vt:lpstr>
      <vt:lpstr>Dette gjør vi</vt:lpstr>
      <vt:lpstr>PowerPoint-presentasjon</vt:lpstr>
      <vt:lpstr>Lokaler</vt:lpstr>
      <vt:lpstr>Kontaktinformasjon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Tilrettelagt opplæring (TO) </dc:title>
  <dc:creator>Elisabeth Buhaug Moum</dc:creator>
  <cp:lastModifiedBy>Elisabeth Buhaug Moum</cp:lastModifiedBy>
  <cp:revision>2</cp:revision>
  <dcterms:created xsi:type="dcterms:W3CDTF">2023-11-14T09:51:49Z</dcterms:created>
  <dcterms:modified xsi:type="dcterms:W3CDTF">2025-09-23T13:08:11Z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0x010100F4C1D1EECDF0E242A83BEF1D0DC67523</vt:lpwstr>
  </property>
</Properties>
</file>