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62" r:id="rId7"/>
    <p:sldId id="260" r:id="rId8"/>
    <p:sldId id="296" r:id="rId9"/>
    <p:sldId id="266" r:id="rId10"/>
    <p:sldId id="297" r:id="rId11"/>
    <p:sldId id="298" r:id="rId12"/>
    <p:sldId id="299" r:id="rId13"/>
    <p:sldId id="308" r:id="rId14"/>
    <p:sldId id="306" r:id="rId15"/>
    <p:sldId id="259" r:id="rId16"/>
    <p:sldId id="307" r:id="rId17"/>
    <p:sldId id="26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22EB0-2462-4D13-9E8D-13EA151FFF0D}" v="2" dt="2026-01-13T16:37:08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Brøske" userId="f1cf3dda-fc54-4dec-8c75-1d088763a068" providerId="ADAL" clId="{C285F8A0-D8E3-49FB-A56F-0BEEBDC9FFDC}"/>
    <pc:docChg chg="undo custSel addSld delSld modSld sldOrd">
      <pc:chgData name="Ingrid Brøske" userId="f1cf3dda-fc54-4dec-8c75-1d088763a068" providerId="ADAL" clId="{C285F8A0-D8E3-49FB-A56F-0BEEBDC9FFDC}" dt="2026-01-13T16:37:10.642" v="1846" actId="20577"/>
      <pc:docMkLst>
        <pc:docMk/>
      </pc:docMkLst>
      <pc:sldChg chg="modSp mod">
        <pc:chgData name="Ingrid Brøske" userId="f1cf3dda-fc54-4dec-8c75-1d088763a068" providerId="ADAL" clId="{C285F8A0-D8E3-49FB-A56F-0BEEBDC9FFDC}" dt="2026-01-08T07:33:52.743" v="67" actId="20577"/>
        <pc:sldMkLst>
          <pc:docMk/>
          <pc:sldMk cId="2818905544" sldId="256"/>
        </pc:sldMkLst>
        <pc:spChg chg="mod">
          <ac:chgData name="Ingrid Brøske" userId="f1cf3dda-fc54-4dec-8c75-1d088763a068" providerId="ADAL" clId="{C285F8A0-D8E3-49FB-A56F-0BEEBDC9FFDC}" dt="2026-01-08T07:33:12.188" v="37" actId="20577"/>
          <ac:spMkLst>
            <pc:docMk/>
            <pc:sldMk cId="2818905544" sldId="256"/>
            <ac:spMk id="2" creationId="{0F5CAFB2-6E0D-49A8-99F0-04FF78C5A870}"/>
          </ac:spMkLst>
        </pc:spChg>
        <pc:spChg chg="mod">
          <ac:chgData name="Ingrid Brøske" userId="f1cf3dda-fc54-4dec-8c75-1d088763a068" providerId="ADAL" clId="{C285F8A0-D8E3-49FB-A56F-0BEEBDC9FFDC}" dt="2026-01-08T07:33:52.743" v="67" actId="20577"/>
          <ac:spMkLst>
            <pc:docMk/>
            <pc:sldMk cId="2818905544" sldId="256"/>
            <ac:spMk id="3" creationId="{C66E8297-8E85-4F43-B346-0DEF68D0D91B}"/>
          </ac:spMkLst>
        </pc:spChg>
      </pc:sldChg>
      <pc:sldChg chg="modSp mod">
        <pc:chgData name="Ingrid Brøske" userId="f1cf3dda-fc54-4dec-8c75-1d088763a068" providerId="ADAL" clId="{C285F8A0-D8E3-49FB-A56F-0BEEBDC9FFDC}" dt="2026-01-08T10:58:14.350" v="1073" actId="113"/>
        <pc:sldMkLst>
          <pc:docMk/>
          <pc:sldMk cId="1947690937" sldId="257"/>
        </pc:sldMkLst>
        <pc:spChg chg="mod">
          <ac:chgData name="Ingrid Brøske" userId="f1cf3dda-fc54-4dec-8c75-1d088763a068" providerId="ADAL" clId="{C285F8A0-D8E3-49FB-A56F-0BEEBDC9FFDC}" dt="2026-01-08T10:58:14.350" v="1073" actId="113"/>
          <ac:spMkLst>
            <pc:docMk/>
            <pc:sldMk cId="1947690937" sldId="257"/>
            <ac:spMk id="2" creationId="{DD2DD958-9E33-4E98-94A5-8F4B0B2F6E61}"/>
          </ac:spMkLst>
        </pc:spChg>
        <pc:spChg chg="mod">
          <ac:chgData name="Ingrid Brøske" userId="f1cf3dda-fc54-4dec-8c75-1d088763a068" providerId="ADAL" clId="{C285F8A0-D8E3-49FB-A56F-0BEEBDC9FFDC}" dt="2026-01-08T07:34:02.020" v="82" actId="20577"/>
          <ac:spMkLst>
            <pc:docMk/>
            <pc:sldMk cId="1947690937" sldId="257"/>
            <ac:spMk id="3" creationId="{E2893986-BF14-45EA-A0C3-1041423DBA39}"/>
          </ac:spMkLst>
        </pc:spChg>
      </pc:sldChg>
      <pc:sldChg chg="modSp new mod ord">
        <pc:chgData name="Ingrid Brøske" userId="f1cf3dda-fc54-4dec-8c75-1d088763a068" providerId="ADAL" clId="{C285F8A0-D8E3-49FB-A56F-0BEEBDC9FFDC}" dt="2026-01-08T12:41:32.800" v="1488"/>
        <pc:sldMkLst>
          <pc:docMk/>
          <pc:sldMk cId="1630718873" sldId="259"/>
        </pc:sldMkLst>
        <pc:spChg chg="mod">
          <ac:chgData name="Ingrid Brøske" userId="f1cf3dda-fc54-4dec-8c75-1d088763a068" providerId="ADAL" clId="{C285F8A0-D8E3-49FB-A56F-0BEEBDC9FFDC}" dt="2026-01-08T12:41:32.800" v="1488"/>
          <ac:spMkLst>
            <pc:docMk/>
            <pc:sldMk cId="1630718873" sldId="259"/>
            <ac:spMk id="2" creationId="{EB4CBE7C-BEC8-AED3-FBDA-01E337502599}"/>
          </ac:spMkLst>
        </pc:spChg>
        <pc:spChg chg="mod">
          <ac:chgData name="Ingrid Brøske" userId="f1cf3dda-fc54-4dec-8c75-1d088763a068" providerId="ADAL" clId="{C285F8A0-D8E3-49FB-A56F-0BEEBDC9FFDC}" dt="2026-01-08T07:43:49.915" v="518" actId="20577"/>
          <ac:spMkLst>
            <pc:docMk/>
            <pc:sldMk cId="1630718873" sldId="259"/>
            <ac:spMk id="3" creationId="{7F679C63-127B-9723-943D-2458BE2E256C}"/>
          </ac:spMkLst>
        </pc:spChg>
      </pc:sldChg>
      <pc:sldChg chg="modSp add mod">
        <pc:chgData name="Ingrid Brøske" userId="f1cf3dda-fc54-4dec-8c75-1d088763a068" providerId="ADAL" clId="{C285F8A0-D8E3-49FB-A56F-0BEEBDC9FFDC}" dt="2026-01-08T08:17:09.827" v="977" actId="14100"/>
        <pc:sldMkLst>
          <pc:docMk/>
          <pc:sldMk cId="3541671030" sldId="260"/>
        </pc:sldMkLst>
        <pc:spChg chg="mod">
          <ac:chgData name="Ingrid Brøske" userId="f1cf3dda-fc54-4dec-8c75-1d088763a068" providerId="ADAL" clId="{C285F8A0-D8E3-49FB-A56F-0BEEBDC9FFDC}" dt="2026-01-08T08:17:09.827" v="977" actId="14100"/>
          <ac:spMkLst>
            <pc:docMk/>
            <pc:sldMk cId="3541671030" sldId="260"/>
            <ac:spMk id="4" creationId="{C0630C0C-C8A9-2746-8945-E6BB68AFB625}"/>
          </ac:spMkLst>
        </pc:spChg>
        <pc:spChg chg="mod">
          <ac:chgData name="Ingrid Brøske" userId="f1cf3dda-fc54-4dec-8c75-1d088763a068" providerId="ADAL" clId="{C285F8A0-D8E3-49FB-A56F-0BEEBDC9FFDC}" dt="2026-01-08T08:16:23.191" v="969" actId="14100"/>
          <ac:spMkLst>
            <pc:docMk/>
            <pc:sldMk cId="3541671030" sldId="260"/>
            <ac:spMk id="5" creationId="{D5522534-75A8-6E14-10FE-89E90AFBA69E}"/>
          </ac:spMkLst>
        </pc:spChg>
        <pc:spChg chg="mod">
          <ac:chgData name="Ingrid Brøske" userId="f1cf3dda-fc54-4dec-8c75-1d088763a068" providerId="ADAL" clId="{C285F8A0-D8E3-49FB-A56F-0BEEBDC9FFDC}" dt="2026-01-08T08:16:51.547" v="973" actId="14100"/>
          <ac:spMkLst>
            <pc:docMk/>
            <pc:sldMk cId="3541671030" sldId="260"/>
            <ac:spMk id="6" creationId="{8E824435-DB3D-AC8D-75C6-88DE92477593}"/>
          </ac:spMkLst>
        </pc:spChg>
        <pc:spChg chg="mod">
          <ac:chgData name="Ingrid Brøske" userId="f1cf3dda-fc54-4dec-8c75-1d088763a068" providerId="ADAL" clId="{C285F8A0-D8E3-49FB-A56F-0BEEBDC9FFDC}" dt="2026-01-08T08:16:57.063" v="975" actId="20577"/>
          <ac:spMkLst>
            <pc:docMk/>
            <pc:sldMk cId="3541671030" sldId="260"/>
            <ac:spMk id="7" creationId="{C1CEE72C-EADF-C840-236B-2DDA2EA34612}"/>
          </ac:spMkLst>
        </pc:spChg>
        <pc:spChg chg="mod">
          <ac:chgData name="Ingrid Brøske" userId="f1cf3dda-fc54-4dec-8c75-1d088763a068" providerId="ADAL" clId="{C285F8A0-D8E3-49FB-A56F-0BEEBDC9FFDC}" dt="2026-01-08T08:16:19.922" v="968" actId="14100"/>
          <ac:spMkLst>
            <pc:docMk/>
            <pc:sldMk cId="3541671030" sldId="260"/>
            <ac:spMk id="8" creationId="{C50A3101-B224-66DA-8894-336D23F748A3}"/>
          </ac:spMkLst>
        </pc:spChg>
        <pc:spChg chg="mod">
          <ac:chgData name="Ingrid Brøske" userId="f1cf3dda-fc54-4dec-8c75-1d088763a068" providerId="ADAL" clId="{C285F8A0-D8E3-49FB-A56F-0BEEBDC9FFDC}" dt="2026-01-08T08:17:05.458" v="976" actId="14100"/>
          <ac:spMkLst>
            <pc:docMk/>
            <pc:sldMk cId="3541671030" sldId="260"/>
            <ac:spMk id="9" creationId="{170E0C23-D730-26FF-7A7D-F402A82F10F4}"/>
          </ac:spMkLst>
        </pc:spChg>
        <pc:spChg chg="mod">
          <ac:chgData name="Ingrid Brøske" userId="f1cf3dda-fc54-4dec-8c75-1d088763a068" providerId="ADAL" clId="{C285F8A0-D8E3-49FB-A56F-0BEEBDC9FFDC}" dt="2026-01-08T08:16:27.140" v="970" actId="14100"/>
          <ac:spMkLst>
            <pc:docMk/>
            <pc:sldMk cId="3541671030" sldId="260"/>
            <ac:spMk id="15" creationId="{19E400B6-0750-067E-EB23-BCCF33542009}"/>
          </ac:spMkLst>
        </pc:spChg>
        <pc:spChg chg="mod">
          <ac:chgData name="Ingrid Brøske" userId="f1cf3dda-fc54-4dec-8c75-1d088763a068" providerId="ADAL" clId="{C285F8A0-D8E3-49FB-A56F-0BEEBDC9FFDC}" dt="2026-01-08T08:16:13.396" v="967" actId="14100"/>
          <ac:spMkLst>
            <pc:docMk/>
            <pc:sldMk cId="3541671030" sldId="260"/>
            <ac:spMk id="16" creationId="{6420A1B5-BA5B-CA91-0EBA-FBDB8F7CF16F}"/>
          </ac:spMkLst>
        </pc:spChg>
      </pc:sldChg>
      <pc:sldChg chg="modSp new mod">
        <pc:chgData name="Ingrid Brøske" userId="f1cf3dda-fc54-4dec-8c75-1d088763a068" providerId="ADAL" clId="{C285F8A0-D8E3-49FB-A56F-0BEEBDC9FFDC}" dt="2026-01-13T16:37:10.642" v="1846" actId="20577"/>
        <pc:sldMkLst>
          <pc:docMk/>
          <pc:sldMk cId="1596540889" sldId="261"/>
        </pc:sldMkLst>
        <pc:spChg chg="mod">
          <ac:chgData name="Ingrid Brøske" userId="f1cf3dda-fc54-4dec-8c75-1d088763a068" providerId="ADAL" clId="{C285F8A0-D8E3-49FB-A56F-0BEEBDC9FFDC}" dt="2026-01-13T16:37:10.642" v="1846" actId="20577"/>
          <ac:spMkLst>
            <pc:docMk/>
            <pc:sldMk cId="1596540889" sldId="261"/>
            <ac:spMk id="2" creationId="{B3C25D70-1041-5345-B174-3E044B3EA43F}"/>
          </ac:spMkLst>
        </pc:spChg>
        <pc:spChg chg="mod">
          <ac:chgData name="Ingrid Brøske" userId="f1cf3dda-fc54-4dec-8c75-1d088763a068" providerId="ADAL" clId="{C285F8A0-D8E3-49FB-A56F-0BEEBDC9FFDC}" dt="2026-01-08T07:44:09.075" v="542" actId="20577"/>
          <ac:spMkLst>
            <pc:docMk/>
            <pc:sldMk cId="1596540889" sldId="261"/>
            <ac:spMk id="3" creationId="{AB58B5E4-6F6D-D209-A96F-E8F1DAD95B9B}"/>
          </ac:spMkLst>
        </pc:spChg>
      </pc:sldChg>
      <pc:sldChg chg="modSp new mod modNotesTx">
        <pc:chgData name="Ingrid Brøske" userId="f1cf3dda-fc54-4dec-8c75-1d088763a068" providerId="ADAL" clId="{C285F8A0-D8E3-49FB-A56F-0BEEBDC9FFDC}" dt="2026-01-13T08:45:19.808" v="1827" actId="20577"/>
        <pc:sldMkLst>
          <pc:docMk/>
          <pc:sldMk cId="3122650108" sldId="262"/>
        </pc:sldMkLst>
        <pc:spChg chg="mod">
          <ac:chgData name="Ingrid Brøske" userId="f1cf3dda-fc54-4dec-8c75-1d088763a068" providerId="ADAL" clId="{C285F8A0-D8E3-49FB-A56F-0BEEBDC9FFDC}" dt="2026-01-13T08:45:19.808" v="1827" actId="20577"/>
          <ac:spMkLst>
            <pc:docMk/>
            <pc:sldMk cId="3122650108" sldId="262"/>
            <ac:spMk id="2" creationId="{345051CE-9CA0-1B29-CCC3-BBC9C955E0E5}"/>
          </ac:spMkLst>
        </pc:spChg>
        <pc:spChg chg="mod">
          <ac:chgData name="Ingrid Brøske" userId="f1cf3dda-fc54-4dec-8c75-1d088763a068" providerId="ADAL" clId="{C285F8A0-D8E3-49FB-A56F-0BEEBDC9FFDC}" dt="2026-01-08T10:59:06.877" v="1119" actId="20577"/>
          <ac:spMkLst>
            <pc:docMk/>
            <pc:sldMk cId="3122650108" sldId="262"/>
            <ac:spMk id="3" creationId="{9B90F2C5-D66C-D6B1-D62F-E6FD54B0C26F}"/>
          </ac:spMkLst>
        </pc:spChg>
      </pc:sldChg>
      <pc:sldChg chg="delSp modSp add mod">
        <pc:chgData name="Ingrid Brøske" userId="f1cf3dda-fc54-4dec-8c75-1d088763a068" providerId="ADAL" clId="{C285F8A0-D8E3-49FB-A56F-0BEEBDC9FFDC}" dt="2026-01-08T12:17:13.311" v="1346" actId="20577"/>
        <pc:sldMkLst>
          <pc:docMk/>
          <pc:sldMk cId="1322740326" sldId="266"/>
        </pc:sldMkLst>
        <pc:spChg chg="mod">
          <ac:chgData name="Ingrid Brøske" userId="f1cf3dda-fc54-4dec-8c75-1d088763a068" providerId="ADAL" clId="{C285F8A0-D8E3-49FB-A56F-0BEEBDC9FFDC}" dt="2026-01-08T12:17:03.677" v="1345" actId="20577"/>
          <ac:spMkLst>
            <pc:docMk/>
            <pc:sldMk cId="1322740326" sldId="266"/>
            <ac:spMk id="4" creationId="{254B6286-A85B-6CE7-1A8A-58FEC8B715CB}"/>
          </ac:spMkLst>
        </pc:spChg>
        <pc:spChg chg="mod">
          <ac:chgData name="Ingrid Brøske" userId="f1cf3dda-fc54-4dec-8c75-1d088763a068" providerId="ADAL" clId="{C285F8A0-D8E3-49FB-A56F-0BEEBDC9FFDC}" dt="2026-01-08T12:17:13.311" v="1346" actId="20577"/>
          <ac:spMkLst>
            <pc:docMk/>
            <pc:sldMk cId="1322740326" sldId="266"/>
            <ac:spMk id="8" creationId="{F9E75908-CCE1-A02F-5831-28FEBAB11AC4}"/>
          </ac:spMkLst>
        </pc:spChg>
      </pc:sldChg>
      <pc:sldChg chg="delSp modSp add mod ord">
        <pc:chgData name="Ingrid Brøske" userId="f1cf3dda-fc54-4dec-8c75-1d088763a068" providerId="ADAL" clId="{C285F8A0-D8E3-49FB-A56F-0BEEBDC9FFDC}" dt="2026-01-08T12:21:26.604" v="1351" actId="478"/>
        <pc:sldMkLst>
          <pc:docMk/>
          <pc:sldMk cId="3625370210" sldId="296"/>
        </pc:sldMkLst>
      </pc:sldChg>
      <pc:sldChg chg="modSp add mod">
        <pc:chgData name="Ingrid Brøske" userId="f1cf3dda-fc54-4dec-8c75-1d088763a068" providerId="ADAL" clId="{C285F8A0-D8E3-49FB-A56F-0BEEBDC9FFDC}" dt="2026-01-12T09:01:34.146" v="1793" actId="20577"/>
        <pc:sldMkLst>
          <pc:docMk/>
          <pc:sldMk cId="3097138242" sldId="297"/>
        </pc:sldMkLst>
        <pc:spChg chg="mod">
          <ac:chgData name="Ingrid Brøske" userId="f1cf3dda-fc54-4dec-8c75-1d088763a068" providerId="ADAL" clId="{C285F8A0-D8E3-49FB-A56F-0BEEBDC9FFDC}" dt="2026-01-12T09:01:34.146" v="1793" actId="20577"/>
          <ac:spMkLst>
            <pc:docMk/>
            <pc:sldMk cId="3097138242" sldId="297"/>
            <ac:spMk id="2" creationId="{316B957B-915F-134B-FDFA-3DE3367D33F6}"/>
          </ac:spMkLst>
        </pc:spChg>
        <pc:spChg chg="mod">
          <ac:chgData name="Ingrid Brøske" userId="f1cf3dda-fc54-4dec-8c75-1d088763a068" providerId="ADAL" clId="{C285F8A0-D8E3-49FB-A56F-0BEEBDC9FFDC}" dt="2026-01-12T08:35:35.687" v="1770" actId="255"/>
          <ac:spMkLst>
            <pc:docMk/>
            <pc:sldMk cId="3097138242" sldId="297"/>
            <ac:spMk id="19" creationId="{500463A2-CFBD-5C2A-BD31-3B35B0F0D7BC}"/>
          </ac:spMkLst>
        </pc:spChg>
        <pc:spChg chg="mod">
          <ac:chgData name="Ingrid Brøske" userId="f1cf3dda-fc54-4dec-8c75-1d088763a068" providerId="ADAL" clId="{C285F8A0-D8E3-49FB-A56F-0BEEBDC9FFDC}" dt="2026-01-12T08:36:44.193" v="1786" actId="20577"/>
          <ac:spMkLst>
            <pc:docMk/>
            <pc:sldMk cId="3097138242" sldId="297"/>
            <ac:spMk id="20" creationId="{029DA5FC-F57E-AD06-7353-DBBF8901EB22}"/>
          </ac:spMkLst>
        </pc:spChg>
        <pc:graphicFrameChg chg="modGraphic">
          <ac:chgData name="Ingrid Brøske" userId="f1cf3dda-fc54-4dec-8c75-1d088763a068" providerId="ADAL" clId="{C285F8A0-D8E3-49FB-A56F-0BEEBDC9FFDC}" dt="2026-01-12T08:36:40.132" v="1785" actId="20577"/>
          <ac:graphicFrameMkLst>
            <pc:docMk/>
            <pc:sldMk cId="3097138242" sldId="297"/>
            <ac:graphicFrameMk id="7" creationId="{407EDCB5-1B82-A876-DDE4-90F6097F0D94}"/>
          </ac:graphicFrameMkLst>
        </pc:graphicFrameChg>
      </pc:sldChg>
      <pc:sldChg chg="modSp add mod">
        <pc:chgData name="Ingrid Brøske" userId="f1cf3dda-fc54-4dec-8c75-1d088763a068" providerId="ADAL" clId="{C285F8A0-D8E3-49FB-A56F-0BEEBDC9FFDC}" dt="2026-01-12T09:01:59.867" v="1810" actId="20577"/>
        <pc:sldMkLst>
          <pc:docMk/>
          <pc:sldMk cId="3686208504" sldId="298"/>
        </pc:sldMkLst>
        <pc:spChg chg="mod">
          <ac:chgData name="Ingrid Brøske" userId="f1cf3dda-fc54-4dec-8c75-1d088763a068" providerId="ADAL" clId="{C285F8A0-D8E3-49FB-A56F-0BEEBDC9FFDC}" dt="2026-01-12T09:01:50.451" v="1803" actId="20577"/>
          <ac:spMkLst>
            <pc:docMk/>
            <pc:sldMk cId="3686208504" sldId="298"/>
            <ac:spMk id="16" creationId="{3E830FD1-859F-C563-4127-16FF915E139A}"/>
          </ac:spMkLst>
        </pc:spChg>
        <pc:spChg chg="mod">
          <ac:chgData name="Ingrid Brøske" userId="f1cf3dda-fc54-4dec-8c75-1d088763a068" providerId="ADAL" clId="{C285F8A0-D8E3-49FB-A56F-0BEEBDC9FFDC}" dt="2026-01-12T09:01:59.867" v="1810" actId="20577"/>
          <ac:spMkLst>
            <pc:docMk/>
            <pc:sldMk cId="3686208504" sldId="298"/>
            <ac:spMk id="17" creationId="{B8FC9CCF-1ADB-341B-DD75-2DFB864AD8F6}"/>
          </ac:spMkLst>
        </pc:spChg>
      </pc:sldChg>
      <pc:sldChg chg="modSp add mod">
        <pc:chgData name="Ingrid Brøske" userId="f1cf3dda-fc54-4dec-8c75-1d088763a068" providerId="ADAL" clId="{C285F8A0-D8E3-49FB-A56F-0BEEBDC9FFDC}" dt="2026-01-12T09:13:30.406" v="1822" actId="20577"/>
        <pc:sldMkLst>
          <pc:docMk/>
          <pc:sldMk cId="3110359433" sldId="299"/>
        </pc:sldMkLst>
        <pc:spChg chg="mod">
          <ac:chgData name="Ingrid Brøske" userId="f1cf3dda-fc54-4dec-8c75-1d088763a068" providerId="ADAL" clId="{C285F8A0-D8E3-49FB-A56F-0BEEBDC9FFDC}" dt="2026-01-08T12:24:25.762" v="1382" actId="20577"/>
          <ac:spMkLst>
            <pc:docMk/>
            <pc:sldMk cId="3110359433" sldId="299"/>
            <ac:spMk id="10" creationId="{639C7B67-CA16-FCB1-BFD2-0558CEA923C2}"/>
          </ac:spMkLst>
        </pc:spChg>
        <pc:spChg chg="mod">
          <ac:chgData name="Ingrid Brøske" userId="f1cf3dda-fc54-4dec-8c75-1d088763a068" providerId="ADAL" clId="{C285F8A0-D8E3-49FB-A56F-0BEEBDC9FFDC}" dt="2026-01-08T12:24:01.122" v="1379" actId="20577"/>
          <ac:spMkLst>
            <pc:docMk/>
            <pc:sldMk cId="3110359433" sldId="299"/>
            <ac:spMk id="11" creationId="{604B6FFD-8425-38E6-682E-3679D85540C4}"/>
          </ac:spMkLst>
        </pc:spChg>
        <pc:spChg chg="mod">
          <ac:chgData name="Ingrid Brøske" userId="f1cf3dda-fc54-4dec-8c75-1d088763a068" providerId="ADAL" clId="{C285F8A0-D8E3-49FB-A56F-0BEEBDC9FFDC}" dt="2026-01-12T09:13:30.406" v="1822" actId="20577"/>
          <ac:spMkLst>
            <pc:docMk/>
            <pc:sldMk cId="3110359433" sldId="299"/>
            <ac:spMk id="16" creationId="{54095F55-679E-5075-5CAD-98875D07A1E0}"/>
          </ac:spMkLst>
        </pc:spChg>
        <pc:spChg chg="mod">
          <ac:chgData name="Ingrid Brøske" userId="f1cf3dda-fc54-4dec-8c75-1d088763a068" providerId="ADAL" clId="{C285F8A0-D8E3-49FB-A56F-0BEEBDC9FFDC}" dt="2026-01-12T09:13:14.900" v="1816" actId="20577"/>
          <ac:spMkLst>
            <pc:docMk/>
            <pc:sldMk cId="3110359433" sldId="299"/>
            <ac:spMk id="17" creationId="{BBFF234C-3540-0CC9-588B-D0F0A8C9286C}"/>
          </ac:spMkLst>
        </pc:spChg>
      </pc:sldChg>
      <pc:sldChg chg="add">
        <pc:chgData name="Ingrid Brøske" userId="f1cf3dda-fc54-4dec-8c75-1d088763a068" providerId="ADAL" clId="{C285F8A0-D8E3-49FB-A56F-0BEEBDC9FFDC}" dt="2026-01-08T11:13:26.050" v="1147"/>
        <pc:sldMkLst>
          <pc:docMk/>
          <pc:sldMk cId="2964702625" sldId="306"/>
        </pc:sldMkLst>
      </pc:sldChg>
      <pc:sldChg chg="modSp new mod ord">
        <pc:chgData name="Ingrid Brøske" userId="f1cf3dda-fc54-4dec-8c75-1d088763a068" providerId="ADAL" clId="{C285F8A0-D8E3-49FB-A56F-0BEEBDC9FFDC}" dt="2026-01-12T08:33:59.468" v="1756" actId="20577"/>
        <pc:sldMkLst>
          <pc:docMk/>
          <pc:sldMk cId="793670343" sldId="307"/>
        </pc:sldMkLst>
        <pc:spChg chg="mod">
          <ac:chgData name="Ingrid Brøske" userId="f1cf3dda-fc54-4dec-8c75-1d088763a068" providerId="ADAL" clId="{C285F8A0-D8E3-49FB-A56F-0BEEBDC9FFDC}" dt="2026-01-12T08:33:59.468" v="1756" actId="20577"/>
          <ac:spMkLst>
            <pc:docMk/>
            <pc:sldMk cId="793670343" sldId="307"/>
            <ac:spMk id="2" creationId="{B43993B1-222E-DBC0-B48C-23F8840E94D2}"/>
          </ac:spMkLst>
        </pc:spChg>
        <pc:spChg chg="mod">
          <ac:chgData name="Ingrid Brøske" userId="f1cf3dda-fc54-4dec-8c75-1d088763a068" providerId="ADAL" clId="{C285F8A0-D8E3-49FB-A56F-0BEEBDC9FFDC}" dt="2026-01-08T11:50:32.290" v="1211" actId="20577"/>
          <ac:spMkLst>
            <pc:docMk/>
            <pc:sldMk cId="793670343" sldId="307"/>
            <ac:spMk id="3" creationId="{333F2ADA-7BB9-CB1E-D947-93B114A1988C}"/>
          </ac:spMkLst>
        </pc:spChg>
      </pc:sldChg>
      <pc:sldChg chg="addSp modSp new mod ord">
        <pc:chgData name="Ingrid Brøske" userId="f1cf3dda-fc54-4dec-8c75-1d088763a068" providerId="ADAL" clId="{C285F8A0-D8E3-49FB-A56F-0BEEBDC9FFDC}" dt="2026-01-12T10:03:07.309" v="1824"/>
        <pc:sldMkLst>
          <pc:docMk/>
          <pc:sldMk cId="2325208687" sldId="308"/>
        </pc:sldMkLst>
        <pc:spChg chg="mod">
          <ac:chgData name="Ingrid Brøske" userId="f1cf3dda-fc54-4dec-8c75-1d088763a068" providerId="ADAL" clId="{C285F8A0-D8E3-49FB-A56F-0BEEBDC9FFDC}" dt="2026-01-12T08:31:02.793" v="1501" actId="20577"/>
          <ac:spMkLst>
            <pc:docMk/>
            <pc:sldMk cId="2325208687" sldId="308"/>
            <ac:spMk id="2" creationId="{79C81460-6B1E-AD23-60A5-AF4521AC9440}"/>
          </ac:spMkLst>
        </pc:spChg>
        <pc:spChg chg="mod">
          <ac:chgData name="Ingrid Brøske" userId="f1cf3dda-fc54-4dec-8c75-1d088763a068" providerId="ADAL" clId="{C285F8A0-D8E3-49FB-A56F-0BEEBDC9FFDC}" dt="2026-01-08T12:11:22.261" v="1222" actId="20577"/>
          <ac:spMkLst>
            <pc:docMk/>
            <pc:sldMk cId="2325208687" sldId="308"/>
            <ac:spMk id="3" creationId="{73849686-88D6-BB0A-E2BA-B976BA9C420E}"/>
          </ac:spMkLst>
        </pc:spChg>
        <pc:picChg chg="add mod">
          <ac:chgData name="Ingrid Brøske" userId="f1cf3dda-fc54-4dec-8c75-1d088763a068" providerId="ADAL" clId="{C285F8A0-D8E3-49FB-A56F-0BEEBDC9FFDC}" dt="2026-01-12T08:32:04.074" v="1505" actId="1076"/>
          <ac:picMkLst>
            <pc:docMk/>
            <pc:sldMk cId="2325208687" sldId="308"/>
            <ac:picMk id="5" creationId="{5318404F-72B3-0483-A24F-9D36D8561E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0DEE-31B3-4D84-8FD1-6299624E9E8D}" type="datetimeFigureOut">
              <a:rPr lang="nn-NO" smtClean="0"/>
              <a:t>13.01.2026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5DDF-92DA-4542-BE6B-A606953AC5B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255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Forslag til endring VG2 : S1 deles i to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5DDF-92DA-4542-BE6B-A606953AC5B5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119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5DDF-92DA-4542-BE6B-A606953AC5B5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334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rondelagfylke.no/strinda-videregaende-skole" TargetMode="External"/><Relationship Id="rId2" Type="http://schemas.openxmlformats.org/officeDocument/2006/relationships/hyperlink" Target="https://www.vilbli.no/nb/trondelag/om/v.st/studiespesialise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mordnaopptak.no/universitet-og-hogskole/aktuelt/nye-regler-for-opptak-til-hoyere-utdanning.html" TargetMode="External"/><Relationship Id="rId5" Type="http://schemas.openxmlformats.org/officeDocument/2006/relationships/hyperlink" Target="https://www.samordnaopptak.no/" TargetMode="External"/><Relationship Id="rId4" Type="http://schemas.openxmlformats.org/officeDocument/2006/relationships/hyperlink" Target="https://www.vigo.no/nyvigo/vig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gbro@trondelagfylke.no" TargetMode="External"/><Relationship Id="rId2" Type="http://schemas.openxmlformats.org/officeDocument/2006/relationships/hyperlink" Target="mailto:laiwe@trondelagfylke.no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Foreldremøte fagvalg VG1 ST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13. januar 2026</a:t>
            </a: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9C81460-6B1E-AD23-60A5-AF4521AC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/>
              <a:t>Velge</a:t>
            </a:r>
            <a:r>
              <a:rPr lang="nn-NO" dirty="0"/>
              <a:t> </a:t>
            </a:r>
            <a:r>
              <a:rPr lang="nn-NO" dirty="0" err="1"/>
              <a:t>ett</a:t>
            </a:r>
            <a:r>
              <a:rPr lang="nn-NO" dirty="0"/>
              <a:t> fag i </a:t>
            </a:r>
            <a:r>
              <a:rPr lang="nn-NO" dirty="0" err="1"/>
              <a:t>hver</a:t>
            </a:r>
            <a:r>
              <a:rPr lang="nn-NO" dirty="0"/>
              <a:t> blokk (blokk 5 </a:t>
            </a:r>
            <a:r>
              <a:rPr lang="nn-NO" dirty="0" err="1"/>
              <a:t>valgfritt</a:t>
            </a:r>
            <a:r>
              <a:rPr lang="nn-NO" dirty="0"/>
              <a:t>) </a:t>
            </a:r>
          </a:p>
          <a:p>
            <a:endParaRPr lang="nn-NO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3849686-88D6-BB0A-E2BA-B976BA9C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Blokka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318404F-72B3-0483-A24F-9D36D856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82" y="2911123"/>
            <a:ext cx="6988241" cy="33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418D05-7C57-9B78-E634-20BE409C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79" y="0"/>
            <a:ext cx="8671642" cy="6858000"/>
          </a:xfrm>
          <a:prstGeom prst="rect">
            <a:avLst/>
          </a:prstGeom>
        </p:spPr>
      </p:pic>
      <p:sp>
        <p:nvSpPr>
          <p:cNvPr id="4" name="Pil: høyre 3">
            <a:extLst>
              <a:ext uri="{FF2B5EF4-FFF2-40B4-BE49-F238E27FC236}">
                <a16:creationId xmlns:a16="http://schemas.microsoft.com/office/drawing/2014/main" id="{17B2DC70-6EED-8182-CC45-4E4B68E5F487}"/>
              </a:ext>
            </a:extLst>
          </p:cNvPr>
          <p:cNvSpPr/>
          <p:nvPr/>
        </p:nvSpPr>
        <p:spPr>
          <a:xfrm>
            <a:off x="192881" y="5393531"/>
            <a:ext cx="1614488" cy="728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70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B4CBE7C-BEC8-AED3-FBDA-01E337502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Studiespesialisering | Videregående opplæring - vilbli.no</a:t>
            </a:r>
            <a:endParaRPr lang="nb-NO" dirty="0"/>
          </a:p>
          <a:p>
            <a:r>
              <a:rPr lang="nb-NO" dirty="0">
                <a:hlinkClick r:id="rId3"/>
              </a:rPr>
              <a:t>Strinda videregående skole</a:t>
            </a:r>
            <a:endParaRPr lang="nb-NO" dirty="0"/>
          </a:p>
          <a:p>
            <a:r>
              <a:rPr lang="nb-NO" dirty="0">
                <a:hlinkClick r:id="rId4"/>
              </a:rPr>
              <a:t>vigo.no</a:t>
            </a:r>
            <a:endParaRPr lang="nb-NO" dirty="0"/>
          </a:p>
          <a:p>
            <a:r>
              <a:rPr lang="nb-NO" dirty="0">
                <a:hlinkClick r:id="rId5"/>
              </a:rPr>
              <a:t>Forsiden – Samordna opptak</a:t>
            </a:r>
            <a:endParaRPr lang="nb-NO" dirty="0"/>
          </a:p>
          <a:p>
            <a:r>
              <a:rPr lang="nb-NO" dirty="0">
                <a:hlinkClick r:id="rId6"/>
              </a:rPr>
              <a:t>Nye regler for opptak til høyere utdanning – Samordna opptak</a:t>
            </a:r>
            <a:endParaRPr lang="nb-NO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F679C63-127B-9723-943D-2458BE2E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Nyttige lenker</a:t>
            </a:r>
          </a:p>
        </p:txBody>
      </p:sp>
    </p:spTree>
    <p:extLst>
      <p:ext uri="{BB962C8B-B14F-4D97-AF65-F5344CB8AC3E}">
        <p14:creationId xmlns:p14="http://schemas.microsoft.com/office/powerpoint/2010/main" val="163071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43993B1-222E-DBC0-B48C-23F8840E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074723"/>
            <a:ext cx="10685848" cy="3953108"/>
          </a:xfrm>
        </p:spPr>
        <p:txBody>
          <a:bodyPr/>
          <a:lstStyle/>
          <a:p>
            <a:r>
              <a:rPr lang="nn-NO" dirty="0" err="1"/>
              <a:t>Velg</a:t>
            </a:r>
            <a:r>
              <a:rPr lang="nn-NO" dirty="0"/>
              <a:t> etter interesse</a:t>
            </a:r>
          </a:p>
          <a:p>
            <a:r>
              <a:rPr lang="nn-NO" dirty="0" err="1"/>
              <a:t>Hvilke</a:t>
            </a:r>
            <a:r>
              <a:rPr lang="nn-NO" dirty="0"/>
              <a:t> fag har vært </a:t>
            </a:r>
            <a:r>
              <a:rPr lang="nn-NO" dirty="0" err="1"/>
              <a:t>spennende</a:t>
            </a:r>
            <a:r>
              <a:rPr lang="nn-NO" dirty="0"/>
              <a:t> på VG1? </a:t>
            </a:r>
            <a:r>
              <a:rPr lang="nn-NO" dirty="0" err="1"/>
              <a:t>Hvilke</a:t>
            </a:r>
            <a:r>
              <a:rPr lang="nn-NO" dirty="0"/>
              <a:t> fag har gitt </a:t>
            </a:r>
            <a:r>
              <a:rPr lang="nn-NO" dirty="0" err="1"/>
              <a:t>mestring</a:t>
            </a:r>
            <a:r>
              <a:rPr lang="nn-NO" dirty="0"/>
              <a:t>? </a:t>
            </a:r>
          </a:p>
          <a:p>
            <a:r>
              <a:rPr lang="nn-NO" dirty="0"/>
              <a:t>Spesielle </a:t>
            </a:r>
            <a:r>
              <a:rPr lang="nn-NO" dirty="0" err="1"/>
              <a:t>hensyn</a:t>
            </a:r>
            <a:r>
              <a:rPr lang="nn-NO" dirty="0"/>
              <a:t> med tanke på videre </a:t>
            </a:r>
            <a:r>
              <a:rPr lang="nn-NO" dirty="0" err="1"/>
              <a:t>studier</a:t>
            </a:r>
            <a:r>
              <a:rPr lang="nn-NO" dirty="0"/>
              <a:t>? </a:t>
            </a:r>
          </a:p>
          <a:p>
            <a:r>
              <a:rPr lang="nn-NO" dirty="0"/>
              <a:t>Tidsbruk med tanke på skole og fritid </a:t>
            </a:r>
          </a:p>
          <a:p>
            <a:endParaRPr lang="nn-NO" dirty="0"/>
          </a:p>
          <a:p>
            <a:endParaRPr lang="nn-NO" dirty="0"/>
          </a:p>
          <a:p>
            <a:r>
              <a:rPr lang="nn-NO" dirty="0"/>
              <a:t>NB! </a:t>
            </a:r>
            <a:r>
              <a:rPr lang="nn-NO" dirty="0" err="1"/>
              <a:t>Elevene</a:t>
            </a:r>
            <a:r>
              <a:rPr lang="nn-NO" dirty="0"/>
              <a:t> må søke SKOLEPLASS på VIGO (frist 1. mars) og </a:t>
            </a:r>
            <a:r>
              <a:rPr lang="nn-NO" dirty="0" err="1"/>
              <a:t>fagvalg</a:t>
            </a:r>
            <a:r>
              <a:rPr lang="nn-NO" dirty="0"/>
              <a:t> VIS (frist 30. januar)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33F2ADA-7BB9-CB1E-D947-93B114A1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Noen</a:t>
            </a:r>
            <a:r>
              <a:rPr lang="nn-NO" dirty="0"/>
              <a:t> tips</a:t>
            </a:r>
            <a:r>
              <a:rPr lang="nn-NO" dirty="0">
                <a:sym typeface="Wingdings" panose="05000000000000000000" pitchFamily="2" charset="2"/>
              </a:rPr>
              <a:t>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9367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3C25D70-1041-5345-B174-3E044B3EA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Laila Werenskiold, </a:t>
            </a:r>
            <a:r>
              <a:rPr lang="nn-NO" dirty="0" err="1"/>
              <a:t>rådgiver</a:t>
            </a:r>
            <a:r>
              <a:rPr lang="nn-NO" dirty="0"/>
              <a:t> </a:t>
            </a:r>
            <a:br>
              <a:rPr lang="nn-NO" dirty="0"/>
            </a:br>
            <a:r>
              <a:rPr lang="nn-NO" dirty="0">
                <a:hlinkClick r:id="rId2"/>
              </a:rPr>
              <a:t>laiwe@trondelagfylke.no</a:t>
            </a:r>
            <a:br>
              <a:rPr lang="nn-NO" dirty="0"/>
            </a:br>
            <a:r>
              <a:rPr lang="nn-NO" dirty="0"/>
              <a:t>46904208</a:t>
            </a:r>
          </a:p>
          <a:p>
            <a:endParaRPr lang="nn-NO" dirty="0"/>
          </a:p>
          <a:p>
            <a:r>
              <a:rPr lang="nn-NO" dirty="0"/>
              <a:t>Ingrid Brøske, </a:t>
            </a:r>
            <a:r>
              <a:rPr lang="nn-NO" dirty="0" err="1"/>
              <a:t>avdelingsleder</a:t>
            </a:r>
            <a:r>
              <a:rPr lang="nn-NO" dirty="0"/>
              <a:t> ST </a:t>
            </a:r>
            <a:br>
              <a:rPr lang="nn-NO" dirty="0"/>
            </a:br>
            <a:r>
              <a:rPr lang="nn-NO" dirty="0">
                <a:hlinkClick r:id="rId3"/>
              </a:rPr>
              <a:t>ingbro@trondelagfylke.no</a:t>
            </a:r>
            <a:br>
              <a:rPr lang="nn-NO" dirty="0"/>
            </a:br>
            <a:r>
              <a:rPr lang="nn-NO" dirty="0"/>
              <a:t>47634279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B58B5E4-6F6D-D209-A96F-E8F1DAD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Kontaktinformasjon </a:t>
            </a:r>
          </a:p>
        </p:txBody>
      </p:sp>
    </p:spTree>
    <p:extLst>
      <p:ext uri="{BB962C8B-B14F-4D97-AF65-F5344CB8AC3E}">
        <p14:creationId xmlns:p14="http://schemas.microsoft.com/office/powerpoint/2010/main" val="159654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Desember 2025: rådgiver og avdelingsleder inn i alle klasser</a:t>
            </a:r>
          </a:p>
          <a:p>
            <a:r>
              <a:rPr lang="nb-NO" dirty="0"/>
              <a:t>Januar 2026:</a:t>
            </a:r>
            <a:br>
              <a:rPr lang="nb-NO" dirty="0"/>
            </a:br>
            <a:r>
              <a:rPr lang="nb-NO" dirty="0"/>
              <a:t>	- rådgiver og avdelingsleder inn i alle klasser</a:t>
            </a:r>
            <a:br>
              <a:rPr lang="nb-NO" dirty="0"/>
            </a:br>
            <a:r>
              <a:rPr lang="nb-NO" dirty="0"/>
              <a:t>	- felles informasjon for alle elever i auditoriet </a:t>
            </a:r>
            <a:br>
              <a:rPr lang="nb-NO" dirty="0"/>
            </a:br>
            <a:r>
              <a:rPr lang="nb-NO" dirty="0"/>
              <a:t>	- besøk av faglærere i klasser, samt fagtorg med 	faginformasjon</a:t>
            </a:r>
            <a:br>
              <a:rPr lang="nb-NO" dirty="0"/>
            </a:br>
            <a:r>
              <a:rPr lang="nb-NO" dirty="0"/>
              <a:t>	- foreldremøte 13. januar </a:t>
            </a:r>
            <a:br>
              <a:rPr lang="nb-NO" dirty="0"/>
            </a:br>
            <a:r>
              <a:rPr lang="nb-NO" dirty="0"/>
              <a:t>	- </a:t>
            </a:r>
            <a:r>
              <a:rPr lang="nb-NO" b="1" dirty="0"/>
              <a:t>frist for endelig fagvalg: 30. januar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Fagvalgsprosess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45051CE-9CA0-1B29-CCC3-BBC9C955E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b="1" dirty="0"/>
              <a:t>Matematikk:</a:t>
            </a:r>
            <a:br>
              <a:rPr lang="nn-NO" dirty="0"/>
            </a:br>
            <a:r>
              <a:rPr lang="nn-NO" dirty="0"/>
              <a:t>	- VG1: 1P eller 1T </a:t>
            </a:r>
            <a:br>
              <a:rPr lang="nn-NO" dirty="0"/>
            </a:br>
            <a:r>
              <a:rPr lang="nn-NO" dirty="0"/>
              <a:t>	- VG2: R1, S1 </a:t>
            </a:r>
            <a:r>
              <a:rPr lang="nn-NO"/>
              <a:t>eller 2P</a:t>
            </a:r>
            <a:r>
              <a:rPr lang="nn-NO" dirty="0"/>
              <a:t>	</a:t>
            </a:r>
            <a:br>
              <a:rPr lang="nn-NO" dirty="0"/>
            </a:br>
            <a:r>
              <a:rPr lang="nn-NO" dirty="0"/>
              <a:t>	- VG3: programfag </a:t>
            </a:r>
          </a:p>
          <a:p>
            <a:endParaRPr lang="nn-NO" dirty="0"/>
          </a:p>
          <a:p>
            <a:r>
              <a:rPr lang="nn-NO" b="1" dirty="0" err="1"/>
              <a:t>Fordypning</a:t>
            </a:r>
            <a:r>
              <a:rPr lang="nn-NO" b="1" dirty="0"/>
              <a:t>: </a:t>
            </a:r>
          </a:p>
          <a:p>
            <a:pPr lvl="1"/>
            <a:r>
              <a:rPr lang="nn-NO" dirty="0"/>
              <a:t>- realfag</a:t>
            </a:r>
          </a:p>
          <a:p>
            <a:pPr lvl="1"/>
            <a:r>
              <a:rPr lang="nn-NO" dirty="0"/>
              <a:t>- samfunnsfag, språk og </a:t>
            </a:r>
            <a:r>
              <a:rPr lang="nn-NO" dirty="0" err="1"/>
              <a:t>øknonomi</a:t>
            </a:r>
            <a:r>
              <a:rPr lang="nn-NO" dirty="0"/>
              <a:t> </a:t>
            </a:r>
          </a:p>
          <a:p>
            <a:pPr lvl="1"/>
            <a:endParaRPr lang="nn-NO" dirty="0"/>
          </a:p>
          <a:p>
            <a:pPr lvl="1"/>
            <a:r>
              <a:rPr lang="nn-NO" dirty="0" err="1"/>
              <a:t>Fordypning</a:t>
            </a:r>
            <a:r>
              <a:rPr lang="nn-NO" dirty="0"/>
              <a:t>: to fag </a:t>
            </a:r>
            <a:r>
              <a:rPr lang="nn-NO" dirty="0" err="1"/>
              <a:t>innenfor</a:t>
            </a:r>
            <a:r>
              <a:rPr lang="nn-NO" dirty="0"/>
              <a:t> programområdet over to år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B90F2C5-D66C-D6B1-D62F-E6FD54B0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To </a:t>
            </a:r>
            <a:r>
              <a:rPr lang="nn-NO" dirty="0" err="1"/>
              <a:t>grunnleggende</a:t>
            </a:r>
            <a:r>
              <a:rPr lang="nn-NO" dirty="0"/>
              <a:t> </a:t>
            </a:r>
            <a:r>
              <a:rPr lang="nn-NO" dirty="0" err="1"/>
              <a:t>valg</a:t>
            </a:r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65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Matematikk på VGS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0630C0C-C8A9-2746-8945-E6BB68AFB625}"/>
              </a:ext>
            </a:extLst>
          </p:cNvPr>
          <p:cNvSpPr txBox="1"/>
          <p:nvPr/>
        </p:nvSpPr>
        <p:spPr>
          <a:xfrm>
            <a:off x="753693" y="2062969"/>
            <a:ext cx="239184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Ungdomsskolen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5522534-75A8-6E14-10FE-89E90AFBA69E}"/>
              </a:ext>
            </a:extLst>
          </p:cNvPr>
          <p:cNvSpPr txBox="1"/>
          <p:nvPr/>
        </p:nvSpPr>
        <p:spPr>
          <a:xfrm>
            <a:off x="5198264" y="2062969"/>
            <a:ext cx="89773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VG1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E824435-DB3D-AC8D-75C6-88DE92477593}"/>
              </a:ext>
            </a:extLst>
          </p:cNvPr>
          <p:cNvSpPr txBox="1"/>
          <p:nvPr/>
        </p:nvSpPr>
        <p:spPr>
          <a:xfrm>
            <a:off x="3943221" y="4638967"/>
            <a:ext cx="3244799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1T (teoretisk matematikk)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CEE72C-EADF-C840-236B-2DDA2EA34612}"/>
              </a:ext>
            </a:extLst>
          </p:cNvPr>
          <p:cNvSpPr txBox="1"/>
          <p:nvPr/>
        </p:nvSpPr>
        <p:spPr>
          <a:xfrm>
            <a:off x="3943221" y="2981635"/>
            <a:ext cx="3048297" cy="64633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1P (praktisk matematikk)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50A3101-B224-66DA-8894-336D23F748A3}"/>
              </a:ext>
            </a:extLst>
          </p:cNvPr>
          <p:cNvSpPr txBox="1"/>
          <p:nvPr/>
        </p:nvSpPr>
        <p:spPr>
          <a:xfrm>
            <a:off x="7837244" y="2062969"/>
            <a:ext cx="2334443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VG2 og VG3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70E0C23-D730-26FF-7A7D-F402A82F10F4}"/>
              </a:ext>
            </a:extLst>
          </p:cNvPr>
          <p:cNvSpPr txBox="1"/>
          <p:nvPr/>
        </p:nvSpPr>
        <p:spPr>
          <a:xfrm>
            <a:off x="753693" y="3799809"/>
            <a:ext cx="2243382" cy="64633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Felles matematikk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F0F4935-A874-1FA8-CAC3-FAC8943386AA}"/>
              </a:ext>
            </a:extLst>
          </p:cNvPr>
          <p:cNvCxnSpPr/>
          <p:nvPr/>
        </p:nvCxnSpPr>
        <p:spPr>
          <a:xfrm flipV="1">
            <a:off x="3145536" y="3330726"/>
            <a:ext cx="649224" cy="546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3144082-9783-A5D6-4398-37F3D2E4B671}"/>
              </a:ext>
            </a:extLst>
          </p:cNvPr>
          <p:cNvCxnSpPr>
            <a:cxnSpLocks/>
          </p:cNvCxnSpPr>
          <p:nvPr/>
        </p:nvCxnSpPr>
        <p:spPr>
          <a:xfrm>
            <a:off x="3145536" y="4072974"/>
            <a:ext cx="649224" cy="5820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9E400B6-0750-067E-EB23-BCCF33542009}"/>
              </a:ext>
            </a:extLst>
          </p:cNvPr>
          <p:cNvSpPr txBox="1"/>
          <p:nvPr/>
        </p:nvSpPr>
        <p:spPr>
          <a:xfrm>
            <a:off x="7837244" y="2961393"/>
            <a:ext cx="877877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2P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420A1B5-BA5B-CA91-0EBA-FBDB8F7CF16F}"/>
              </a:ext>
            </a:extLst>
          </p:cNvPr>
          <p:cNvSpPr txBox="1"/>
          <p:nvPr/>
        </p:nvSpPr>
        <p:spPr>
          <a:xfrm>
            <a:off x="7837244" y="4516540"/>
            <a:ext cx="3167923" cy="64633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Matematikk programfag</a:t>
            </a:r>
          </a:p>
          <a:p>
            <a:r>
              <a:rPr lang="nb-NO" dirty="0">
                <a:highlight>
                  <a:srgbClr val="FFFF00"/>
                </a:highlight>
              </a:rPr>
              <a:t>(ulike varianter)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01BA2E02-32AC-D73E-644E-50B62B01B411}"/>
              </a:ext>
            </a:extLst>
          </p:cNvPr>
          <p:cNvCxnSpPr>
            <a:cxnSpLocks/>
          </p:cNvCxnSpPr>
          <p:nvPr/>
        </p:nvCxnSpPr>
        <p:spPr>
          <a:xfrm>
            <a:off x="7188021" y="3151109"/>
            <a:ext cx="54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AD498003-CA1D-F62D-76E9-68889D573B28}"/>
              </a:ext>
            </a:extLst>
          </p:cNvPr>
          <p:cNvCxnSpPr>
            <a:cxnSpLocks/>
          </p:cNvCxnSpPr>
          <p:nvPr/>
        </p:nvCxnSpPr>
        <p:spPr>
          <a:xfrm>
            <a:off x="7252029" y="4839706"/>
            <a:ext cx="54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B1D5FE2D-1969-C533-C4DB-5135DA9E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8748BF-C574-5758-05EE-21E38E1E9B3F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8864AF-8C60-E51A-6C19-1DD94E3A03BE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5A8C04A-CDCB-8BDB-45EC-C1ACAB8D657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4F6084D1-0CBE-6B7A-1A5F-311544DFB646}"/>
              </a:ext>
            </a:extLst>
          </p:cNvPr>
          <p:cNvSpPr txBox="1"/>
          <p:nvPr/>
        </p:nvSpPr>
        <p:spPr>
          <a:xfrm>
            <a:off x="1919537" y="1019359"/>
            <a:ext cx="23762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r>
              <a:rPr lang="nb-NO" sz="1200" dirty="0">
                <a:latin typeface="Myriad Pro" pitchFamily="34" charset="0"/>
              </a:rPr>
              <a:t>+ Mulig, hvis man søker om det: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0EF8FE8-6729-882F-5E74-1DCC4A4AE994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866FFB-1A73-1F46-1C24-C36B18F53A75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6C47AF5-DB65-080E-3CCC-FEF6C724937B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Matematikk (R1, S1) 5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19F87CE-1BA3-F624-7507-54DAD5E3D08D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E1FB532-6386-12B3-00F4-A1F3A35A0C55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CEAD4EB-38F8-1426-5AFD-0F3C6C88A711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5E9BA08-7FE9-BCA6-C925-2865898B8ED7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4DD7F76-2F9B-D53C-424E-F3ED04870900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5F89A4A-B2FB-9768-4CB2-486CAA2E50A2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845D955-0070-C655-CC72-3C813E29F49D}"/>
              </a:ext>
            </a:extLst>
          </p:cNvPr>
          <p:cNvSpPr/>
          <p:nvPr/>
        </p:nvSpPr>
        <p:spPr>
          <a:xfrm>
            <a:off x="1524001" y="5510862"/>
            <a:ext cx="2908743" cy="8249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toppidrett</a:t>
            </a:r>
          </a:p>
        </p:txBody>
      </p:sp>
    </p:spTree>
    <p:extLst>
      <p:ext uri="{BB962C8B-B14F-4D97-AF65-F5344CB8AC3E}">
        <p14:creationId xmlns:p14="http://schemas.microsoft.com/office/powerpoint/2010/main" val="36253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A5C6A2E-DB90-3062-4F6D-9A02B3542D1F}"/>
              </a:ext>
            </a:extLst>
          </p:cNvPr>
          <p:cNvSpPr txBox="1"/>
          <p:nvPr/>
        </p:nvSpPr>
        <p:spPr>
          <a:xfrm>
            <a:off x="779929" y="524435"/>
            <a:ext cx="4834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Fag vi har til valg (programfag</a:t>
            </a:r>
            <a:r>
              <a:rPr lang="nb-NO" dirty="0"/>
              <a:t>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54B6286-A85B-6CE7-1A8A-58FEC8B715CB}"/>
              </a:ext>
            </a:extLst>
          </p:cNvPr>
          <p:cNvSpPr txBox="1"/>
          <p:nvPr/>
        </p:nvSpPr>
        <p:spPr>
          <a:xfrm>
            <a:off x="631488" y="1712694"/>
            <a:ext cx="4314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rgbClr val="002060"/>
                </a:solidFill>
              </a:rPr>
              <a:t>Realfag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R1 og R2 eller S1 og S2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Fysikk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Biologi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Kjemi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Geofag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</a:t>
            </a:r>
            <a:r>
              <a:rPr lang="nb-NO" dirty="0" err="1">
                <a:solidFill>
                  <a:srgbClr val="002060"/>
                </a:solidFill>
              </a:rPr>
              <a:t>X</a:t>
            </a:r>
            <a:r>
              <a:rPr lang="nb-NO" dirty="0">
                <a:solidFill>
                  <a:srgbClr val="002060"/>
                </a:solidFill>
              </a:rPr>
              <a:t> (3 t/u)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7850F7B-9F3F-FC68-DC33-04502C3479D2}"/>
              </a:ext>
            </a:extLst>
          </p:cNvPr>
          <p:cNvSpPr txBox="1"/>
          <p:nvPr/>
        </p:nvSpPr>
        <p:spPr>
          <a:xfrm>
            <a:off x="6367456" y="1697528"/>
            <a:ext cx="609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chemeClr val="accent6">
                    <a:lumMod val="75000"/>
                  </a:schemeClr>
                </a:solidFill>
              </a:rPr>
              <a:t>Samfunnsfag, språk og økonomi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R1 og R2 eller S1 og S2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Sosiologi og sosialantropologi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Samfunnsgeografi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Politikk og menneskerettigheter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Markedsføring og ledelse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Medie- og informasjonskunnskap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Psykologi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Engelsk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Rettslære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Entreprenørskap og bedriftsutvikling 1 og 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9E75908-CCE1-A02F-5831-28FEBAB11AC4}"/>
              </a:ext>
            </a:extLst>
          </p:cNvPr>
          <p:cNvSpPr txBox="1"/>
          <p:nvPr/>
        </p:nvSpPr>
        <p:spPr>
          <a:xfrm>
            <a:off x="528452" y="5961521"/>
            <a:ext cx="6095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Idrettsfag (</a:t>
            </a:r>
            <a:r>
              <a:rPr lang="nb-NO" sz="1600" dirty="0" err="1"/>
              <a:t>Idr</a:t>
            </a:r>
            <a:r>
              <a:rPr lang="nb-NO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Toppidrett (håndball, fotball, friidrett)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905BC3A-44BD-25DE-D1A8-D44A55E9ABE1}"/>
              </a:ext>
            </a:extLst>
          </p:cNvPr>
          <p:cNvSpPr txBox="1"/>
          <p:nvPr/>
        </p:nvSpPr>
        <p:spPr>
          <a:xfrm>
            <a:off x="6675416" y="5887324"/>
            <a:ext cx="6095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Musikal (</a:t>
            </a:r>
            <a:r>
              <a:rPr lang="nb-NO" sz="1600" dirty="0" err="1">
                <a:solidFill>
                  <a:schemeClr val="tx1"/>
                </a:solidFill>
              </a:rPr>
              <a:t>Mdd</a:t>
            </a:r>
            <a:r>
              <a:rPr lang="nb-NO" sz="1600" dirty="0">
                <a:solidFill>
                  <a:schemeClr val="tx1"/>
                </a:solidFill>
              </a:rPr>
              <a:t>)           (5 t/u  over to år)</a:t>
            </a:r>
          </a:p>
          <a:p>
            <a:pPr marL="285750" indent="-285750">
              <a:buFontTx/>
              <a:buChar char="-"/>
            </a:pPr>
            <a:r>
              <a:rPr lang="nb-NO" sz="1600" dirty="0">
                <a:solidFill>
                  <a:schemeClr val="tx1"/>
                </a:solidFill>
              </a:rPr>
              <a:t>Teaterensemble</a:t>
            </a:r>
            <a:r>
              <a:rPr lang="nb-NO" sz="1600" dirty="0"/>
              <a:t> (med s</a:t>
            </a:r>
            <a:r>
              <a:rPr lang="nb-NO" sz="1600" dirty="0">
                <a:solidFill>
                  <a:schemeClr val="tx1"/>
                </a:solidFill>
              </a:rPr>
              <a:t>cenografi og kostyme)</a:t>
            </a:r>
          </a:p>
          <a:p>
            <a:pPr marL="285750" indent="-285750">
              <a:buFontTx/>
              <a:buChar char="-"/>
            </a:pPr>
            <a:r>
              <a:rPr lang="nb-NO" sz="1600" dirty="0">
                <a:solidFill>
                  <a:schemeClr val="tx1"/>
                </a:solidFill>
              </a:rPr>
              <a:t>Musikk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A76A5C4-A151-825F-699D-92B946D9C11A}"/>
              </a:ext>
            </a:extLst>
          </p:cNvPr>
          <p:cNvSpPr txBox="1"/>
          <p:nvPr/>
        </p:nvSpPr>
        <p:spPr>
          <a:xfrm>
            <a:off x="1787236" y="5438177"/>
            <a:ext cx="756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PROGRAMFAG FRA ANDRE STUDIEFORBEREDENDE RETNINGER VI TILBYR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112580F1-1BC4-9B69-F0E0-666264F3E1AD}"/>
              </a:ext>
            </a:extLst>
          </p:cNvPr>
          <p:cNvCxnSpPr/>
          <p:nvPr/>
        </p:nvCxnSpPr>
        <p:spPr>
          <a:xfrm>
            <a:off x="279070" y="5438177"/>
            <a:ext cx="11530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4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0F83F89A-CCBD-101D-1581-5811C277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1E8D79-BE49-32BC-46F1-430BD6FCFD95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9D648A-C818-3FD3-E06B-6F8A11438965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07EDCB5-1B82-A876-DDE4-90F6097F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30964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892BC2D3-1FDA-4F85-CC0F-8290B3D7AED2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EE22D15-F7ED-E69F-67F8-2FF369F9EAF0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3710A5-27FF-0D2E-CAEB-BECB0BD29054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5B0FD4-A854-9214-7728-F90429A706EB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 5 timer Matematikk R1 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C42169C-94D7-D33F-068D-E34FE01F471A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Kjemi 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E493E68-3DCE-4964-CD3F-F036AA54EDE0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6DE6DA3-B9CC-B258-E431-423207989785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Matematikk R2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17D144D-400D-AAC4-9893-FF68916A35AD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Kjemi 2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2B0893-DD40-458C-0C51-D87D85D22C6D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Fysikk 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F880A97-3F72-C2FF-F826-A3BF75B49FDD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FYSIKK 1</a:t>
            </a:r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500463A2-CFBD-5C2A-BD31-3B35B0F0D7BC}"/>
              </a:ext>
            </a:extLst>
          </p:cNvPr>
          <p:cNvSpPr/>
          <p:nvPr/>
        </p:nvSpPr>
        <p:spPr>
          <a:xfrm rot="1937783">
            <a:off x="7145853" y="3223583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200" dirty="0" err="1">
                <a:solidFill>
                  <a:schemeClr val="tx1"/>
                </a:solidFill>
              </a:rPr>
              <a:t>Fordypning</a:t>
            </a:r>
            <a:r>
              <a:rPr lang="nb-NO" sz="1200" dirty="0" err="1"/>
              <a:t>ng</a:t>
            </a:r>
            <a:endParaRPr lang="nb-NO" sz="1200" dirty="0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029DA5FC-F57E-AD06-7353-DBBF8901EB22}"/>
              </a:ext>
            </a:extLst>
          </p:cNvPr>
          <p:cNvSpPr/>
          <p:nvPr/>
        </p:nvSpPr>
        <p:spPr>
          <a:xfrm rot="1937783">
            <a:off x="7363842" y="4599439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0931791-D2BC-0B62-BCBA-CD8C46613E10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1</a:t>
            </a:r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316B957B-915F-134B-FDFA-3DE3367D33F6}"/>
              </a:ext>
            </a:extLst>
          </p:cNvPr>
          <p:cNvSpPr/>
          <p:nvPr/>
        </p:nvSpPr>
        <p:spPr>
          <a:xfrm rot="1937783">
            <a:off x="7287210" y="5704036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AB8C2A8-A462-8EDE-D8A7-281F4378EDD8}"/>
              </a:ext>
            </a:extLst>
          </p:cNvPr>
          <p:cNvSpPr txBox="1"/>
          <p:nvPr/>
        </p:nvSpPr>
        <p:spPr>
          <a:xfrm>
            <a:off x="10776847" y="3986030"/>
            <a:ext cx="143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man velge flere fordypninger. Fint hvis man ombestemmer seg og for eksempel bytter ut et fag. Ikke så uvanlig.</a:t>
            </a:r>
          </a:p>
        </p:txBody>
      </p:sp>
    </p:spTree>
    <p:extLst>
      <p:ext uri="{BB962C8B-B14F-4D97-AF65-F5344CB8AC3E}">
        <p14:creationId xmlns:p14="http://schemas.microsoft.com/office/powerpoint/2010/main" val="309713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4">
            <a:extLst>
              <a:ext uri="{FF2B5EF4-FFF2-40B4-BE49-F238E27FC236}">
                <a16:creationId xmlns:a16="http://schemas.microsoft.com/office/drawing/2014/main" id="{DF498C0D-E1F8-B5F0-99BB-39A6EA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82E563-4596-4CA3-C4A8-3164A91503C4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33FEF-54CF-DFFA-59ED-F8E82F034561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BEDF7FA-0D4B-B7EA-0360-6EFEFB2740A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871E6468-7B20-5EBF-9158-0CC6A0024B85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3D5291E-F018-F62F-59E8-202DEFC36146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426BFC-E7CB-DC6E-4E26-9061A1C72C15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574F652-41D1-E87A-5991-7D6F8C71F261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 5 timer Matematikk S1 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9473D25-C6F2-9717-F0DD-81DC27DE76D8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04307C9-900F-6EAE-7945-83C24858A520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ECAF03-D6FF-C4EF-C48D-F11653113DCC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Matematikk S2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EB20B98-86C3-958D-21F3-28A6E3A0E58C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8FC915-D116-4495-1744-FFEE96FF2DD9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E9FBE09-F379-25F0-5515-8598E7D44FD5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3E830FD1-859F-C563-4127-16FF915E139A}"/>
              </a:ext>
            </a:extLst>
          </p:cNvPr>
          <p:cNvSpPr/>
          <p:nvPr/>
        </p:nvSpPr>
        <p:spPr>
          <a:xfrm rot="1937783">
            <a:off x="7363842" y="3395451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 </a:t>
            </a:r>
            <a:endParaRPr lang="nb-NO" dirty="0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B8FC9CCF-1ADB-341B-DD75-2DFB864AD8F6}"/>
              </a:ext>
            </a:extLst>
          </p:cNvPr>
          <p:cNvSpPr/>
          <p:nvPr/>
        </p:nvSpPr>
        <p:spPr>
          <a:xfrm rot="1937783">
            <a:off x="7363842" y="4599439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</a:t>
            </a:r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8CF1DF6-79DB-7F23-A097-59493047CF21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2</a:t>
            </a:r>
          </a:p>
        </p:txBody>
      </p:sp>
    </p:spTree>
    <p:extLst>
      <p:ext uri="{BB962C8B-B14F-4D97-AF65-F5344CB8AC3E}">
        <p14:creationId xmlns:p14="http://schemas.microsoft.com/office/powerpoint/2010/main" val="368620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4">
            <a:extLst>
              <a:ext uri="{FF2B5EF4-FFF2-40B4-BE49-F238E27FC236}">
                <a16:creationId xmlns:a16="http://schemas.microsoft.com/office/drawing/2014/main" id="{03B9BF40-AD58-4515-7B9B-8306D7B1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AFED43-D6B5-5BC6-FD30-B7924199DDE1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1A4D7-B625-742A-4C5B-1D12261FE00F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25BBBD6-3C5E-81BA-7FB8-F0BD6BAB27D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543901F-1EE4-5EDA-8BB8-9E6EBDAD7506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r>
              <a:rPr lang="nb-NO" dirty="0">
                <a:latin typeface="Myriad Pro" pitchFamily="34" charset="0"/>
              </a:rPr>
              <a:t>|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114AF9-B903-40F1-D050-E505D5F0F9FB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269CF4C-B0DF-8CCA-41A7-3DC0FE0BAB3D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9C7B67-CA16-FCB1-BFD2-0558CEA923C2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medie- og informasjonskunnskap 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04B6FFD-8425-38E6-682E-3679D85540C4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sosiologi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3BFC9B-BAC9-C717-490E-5884DC0EAA80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Psykologi 2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44B6E8D-4683-D462-46D9-C25C34E4697E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Musikal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(Faget  må følges både 2. og 3 år)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3E2BB4-2360-384B-96C5-094BE31F7EA3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</a:t>
            </a:r>
            <a:r>
              <a:rPr lang="nb-NO" dirty="0" err="1"/>
              <a:t>Medie</a:t>
            </a:r>
            <a:r>
              <a:rPr lang="nb-NO" dirty="0"/>
              <a:t> og informasjonskunnskap 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EFD2E49-B1F3-ABC2-F251-EF8338D1A253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54095F55-679E-5075-5CAD-98875D07A1E0}"/>
              </a:ext>
            </a:extLst>
          </p:cNvPr>
          <p:cNvSpPr/>
          <p:nvPr/>
        </p:nvSpPr>
        <p:spPr>
          <a:xfrm>
            <a:off x="7020852" y="5006297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</a:t>
            </a:r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BBFF234C-3540-0CC9-588B-D0F0A8C9286C}"/>
              </a:ext>
            </a:extLst>
          </p:cNvPr>
          <p:cNvSpPr/>
          <p:nvPr/>
        </p:nvSpPr>
        <p:spPr>
          <a:xfrm>
            <a:off x="7020852" y="3749581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Fordypning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BA95942-BD7A-0A12-B552-A1A430D4EC17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3</a:t>
            </a:r>
          </a:p>
        </p:txBody>
      </p:sp>
    </p:spTree>
    <p:extLst>
      <p:ext uri="{BB962C8B-B14F-4D97-AF65-F5344CB8AC3E}">
        <p14:creationId xmlns:p14="http://schemas.microsoft.com/office/powerpoint/2010/main" val="3110359433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C1D1EECDF0E242A83BEF1D0DC67523" ma:contentTypeVersion="10" ma:contentTypeDescription="Opprett et nytt dokument." ma:contentTypeScope="" ma:versionID="1276f770f4a0d8298d1d23b6f8051b94">
  <xsd:schema xmlns:xsd="http://www.w3.org/2001/XMLSchema" xmlns:xs="http://www.w3.org/2001/XMLSchema" xmlns:p="http://schemas.microsoft.com/office/2006/metadata/properties" xmlns:ns2="710844ae-b2a4-4214-b24f-b0b8858ca061" xmlns:ns3="d8083ca1-a162-43c7-b747-b1fcf6f8f866" targetNamespace="http://schemas.microsoft.com/office/2006/metadata/properties" ma:root="true" ma:fieldsID="e26276145777979af7594743bb33e0ec" ns2:_="" ns3:_="">
    <xsd:import namespace="710844ae-b2a4-4214-b24f-b0b8858ca061"/>
    <xsd:import namespace="d8083ca1-a162-43c7-b747-b1fcf6f8f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44ae-b2a4-4214-b24f-b0b8858c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3ca1-a162-43c7-b747-b1fcf6f8f8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D2D8A-ACC8-4263-8D26-A0C72182AA17}">
  <ds:schemaRefs>
    <ds:schemaRef ds:uri="710844ae-b2a4-4214-b24f-b0b8858ca061"/>
    <ds:schemaRef ds:uri="d8083ca1-a162-43c7-b747-b1fcf6f8f8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ADEED3-D19F-409A-AC82-A9778D0D9FAA}">
  <ds:schemaRefs>
    <ds:schemaRef ds:uri="710844ae-b2a4-4214-b24f-b0b8858ca061"/>
    <ds:schemaRef ds:uri="d8083ca1-a162-43c7-b747-b1fcf6f8f8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TRFK_ppt_hovedlogo</Template>
  <TotalTime>1774</TotalTime>
  <Words>926</Words>
  <Application>Microsoft Office PowerPoint</Application>
  <PresentationFormat>Widescreen</PresentationFormat>
  <Paragraphs>290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Aptos</vt:lpstr>
      <vt:lpstr>Arial</vt:lpstr>
      <vt:lpstr>Myriad Pro</vt:lpstr>
      <vt:lpstr>Verdana</vt:lpstr>
      <vt:lpstr>Wingdings</vt:lpstr>
      <vt:lpstr>TRFK</vt:lpstr>
      <vt:lpstr>Foreldremøte fagvalg VG1 ST </vt:lpstr>
      <vt:lpstr>Fagvalgsprosess</vt:lpstr>
      <vt:lpstr>To grunnleggende valg </vt:lpstr>
      <vt:lpstr>Matematikk på VGS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Blokka </vt:lpstr>
      <vt:lpstr>PowerPoint-presentasjon</vt:lpstr>
      <vt:lpstr>Nyttige lenker</vt:lpstr>
      <vt:lpstr>Noen tips </vt:lpstr>
      <vt:lpstr>Kontaktinformasjon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Brøske</dc:creator>
  <cp:lastModifiedBy>Ingrid Brøske</cp:lastModifiedBy>
  <cp:revision>1</cp:revision>
  <dcterms:created xsi:type="dcterms:W3CDTF">2026-01-07T09:09:05Z</dcterms:created>
  <dcterms:modified xsi:type="dcterms:W3CDTF">2026-01-13T16:37:15Z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0x010100F4C1D1EECDF0E242A83BEF1D0DC67523</vt:lpwstr>
  </property>
</Properties>
</file>