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65" r:id="rId6"/>
    <p:sldId id="262" r:id="rId7"/>
    <p:sldId id="267" r:id="rId8"/>
    <p:sldId id="268" r:id="rId9"/>
    <p:sldId id="269" r:id="rId10"/>
    <p:sldId id="270" r:id="rId11"/>
    <p:sldId id="271" r:id="rId12"/>
    <p:sldId id="302" r:id="rId13"/>
    <p:sldId id="272" r:id="rId14"/>
    <p:sldId id="303" r:id="rId15"/>
    <p:sldId id="304" r:id="rId16"/>
    <p:sldId id="3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532A7-EC72-998B-8A30-9E01DD503F23}" v="10" dt="2026-02-04T09:38:24.433"/>
    <p1510:client id="{9DBB68EA-5632-4511-9C2D-7240BC9C8425}" v="2" dt="2026-02-04T09:54:23.1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ys stil 3 – uthev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62" y="-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vilbli.no/nb/nb/trondelag/steinkjer-videregaende-skole/adr/244289" TargetMode="External"/><Relationship Id="rId1" Type="http://schemas.openxmlformats.org/officeDocument/2006/relationships/hyperlink" Target="https://www.vigo.no/nyvigo/vigo" TargetMode="Externa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go.no/nyvigo/vigo" TargetMode="External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hyperlink" Target="https://www.vilbli.no/nb/nb/trondelag/steinkjer-videregaende-skole/adr/244289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39D591-1A9B-42A3-AEBA-3A6784281D0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B74157-D61E-4BD6-AD0A-79D9299ACBA5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Her søker du om skoleplass: </a:t>
          </a:r>
          <a:r>
            <a:rPr lang="nb-NO">
              <a:hlinkClick xmlns:r="http://schemas.openxmlformats.org/officeDocument/2006/relationships" r:id="rId1"/>
            </a:rPr>
            <a:t>https://www.vigo.no/nyvigo/vigo</a:t>
          </a:r>
          <a:r>
            <a:rPr lang="nb-NO"/>
            <a:t> </a:t>
          </a:r>
          <a:endParaRPr lang="en-US"/>
        </a:p>
      </dgm:t>
    </dgm:pt>
    <dgm:pt modelId="{AEE7053A-16AC-40D5-925A-598266162349}" type="parTrans" cxnId="{D6494887-B7CF-4E40-AA60-F1E03129007B}">
      <dgm:prSet/>
      <dgm:spPr/>
      <dgm:t>
        <a:bodyPr/>
        <a:lstStyle/>
        <a:p>
          <a:endParaRPr lang="en-US"/>
        </a:p>
      </dgm:t>
    </dgm:pt>
    <dgm:pt modelId="{A4B801B3-2B2C-439A-A1FA-A8917D0B5E63}" type="sibTrans" cxnId="{D6494887-B7CF-4E40-AA60-F1E03129007B}">
      <dgm:prSet/>
      <dgm:spPr/>
      <dgm:t>
        <a:bodyPr/>
        <a:lstStyle/>
        <a:p>
          <a:endParaRPr lang="en-US"/>
        </a:p>
      </dgm:t>
    </dgm:pt>
    <dgm:pt modelId="{6D5FB779-E139-49DE-ABFB-7721C3415B15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Her finner du info om skolen: </a:t>
          </a:r>
          <a:r>
            <a:rPr lang="nb-NO">
              <a:hlinkClick xmlns:r="http://schemas.openxmlformats.org/officeDocument/2006/relationships" r:id="rId2"/>
            </a:rPr>
            <a:t>https://www.vilbli.no/nb/nb/trondelag/steinkjer-videregaende-skole/adr/244289</a:t>
          </a:r>
          <a:r>
            <a:rPr lang="nb-NO"/>
            <a:t> </a:t>
          </a:r>
          <a:endParaRPr lang="en-US"/>
        </a:p>
      </dgm:t>
    </dgm:pt>
    <dgm:pt modelId="{AF5E7999-FC48-416F-AB75-8F8E8C830400}" type="parTrans" cxnId="{B5C16256-F064-4B88-9E17-97ECBC201E1B}">
      <dgm:prSet/>
      <dgm:spPr/>
      <dgm:t>
        <a:bodyPr/>
        <a:lstStyle/>
        <a:p>
          <a:endParaRPr lang="en-US"/>
        </a:p>
      </dgm:t>
    </dgm:pt>
    <dgm:pt modelId="{4FA47890-3C1A-454A-B49B-503174353168}" type="sibTrans" cxnId="{B5C16256-F064-4B88-9E17-97ECBC201E1B}">
      <dgm:prSet/>
      <dgm:spPr/>
      <dgm:t>
        <a:bodyPr/>
        <a:lstStyle/>
        <a:p>
          <a:endParaRPr lang="en-US"/>
        </a:p>
      </dgm:t>
    </dgm:pt>
    <dgm:pt modelId="{130527D3-7085-47B7-B394-20DD3BB1CD48}" type="pres">
      <dgm:prSet presAssocID="{F439D591-1A9B-42A3-AEBA-3A6784281D0D}" presName="root" presStyleCnt="0">
        <dgm:presLayoutVars>
          <dgm:dir/>
          <dgm:resizeHandles val="exact"/>
        </dgm:presLayoutVars>
      </dgm:prSet>
      <dgm:spPr/>
    </dgm:pt>
    <dgm:pt modelId="{CAEDC004-BD88-49A5-ACB0-8E71353DB11F}" type="pres">
      <dgm:prSet presAssocID="{B5B74157-D61E-4BD6-AD0A-79D9299ACBA5}" presName="compNode" presStyleCnt="0"/>
      <dgm:spPr/>
    </dgm:pt>
    <dgm:pt modelId="{6F5A0E9E-6AE1-4021-BA94-5DBC9B7E9E34}" type="pres">
      <dgm:prSet presAssocID="{B5B74157-D61E-4BD6-AD0A-79D9299ACBA5}" presName="bgRect" presStyleLbl="bgShp" presStyleIdx="0" presStyleCnt="2"/>
      <dgm:spPr/>
    </dgm:pt>
    <dgm:pt modelId="{24954B76-322C-46E9-AB59-4057B3C264E3}" type="pres">
      <dgm:prSet presAssocID="{B5B74157-D61E-4BD6-AD0A-79D9299ACBA5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1CD57A0-DC07-47F9-9B72-869FB5CA6F98}" type="pres">
      <dgm:prSet presAssocID="{B5B74157-D61E-4BD6-AD0A-79D9299ACBA5}" presName="spaceRect" presStyleCnt="0"/>
      <dgm:spPr/>
    </dgm:pt>
    <dgm:pt modelId="{5AC23F8E-D313-4BD5-A7F5-09F1456971DE}" type="pres">
      <dgm:prSet presAssocID="{B5B74157-D61E-4BD6-AD0A-79D9299ACBA5}" presName="parTx" presStyleLbl="revTx" presStyleIdx="0" presStyleCnt="2">
        <dgm:presLayoutVars>
          <dgm:chMax val="0"/>
          <dgm:chPref val="0"/>
        </dgm:presLayoutVars>
      </dgm:prSet>
      <dgm:spPr/>
    </dgm:pt>
    <dgm:pt modelId="{C3FFE106-27FD-491D-A1F0-3623A1176811}" type="pres">
      <dgm:prSet presAssocID="{A4B801B3-2B2C-439A-A1FA-A8917D0B5E63}" presName="sibTrans" presStyleCnt="0"/>
      <dgm:spPr/>
    </dgm:pt>
    <dgm:pt modelId="{9C9FC274-DD43-49E1-B134-53A73CE38ED1}" type="pres">
      <dgm:prSet presAssocID="{6D5FB779-E139-49DE-ABFB-7721C3415B15}" presName="compNode" presStyleCnt="0"/>
      <dgm:spPr/>
    </dgm:pt>
    <dgm:pt modelId="{3224BACC-9B04-42AF-9F19-80B691C7B968}" type="pres">
      <dgm:prSet presAssocID="{6D5FB779-E139-49DE-ABFB-7721C3415B15}" presName="bgRect" presStyleLbl="bgShp" presStyleIdx="1" presStyleCnt="2"/>
      <dgm:spPr/>
    </dgm:pt>
    <dgm:pt modelId="{5E7CE788-9CCE-4CF7-B996-ECAD737852FD}" type="pres">
      <dgm:prSet presAssocID="{6D5FB779-E139-49DE-ABFB-7721C3415B15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øker"/>
        </a:ext>
      </dgm:extLst>
    </dgm:pt>
    <dgm:pt modelId="{4D394FF8-A762-4E04-B71D-DCDD51554705}" type="pres">
      <dgm:prSet presAssocID="{6D5FB779-E139-49DE-ABFB-7721C3415B15}" presName="spaceRect" presStyleCnt="0"/>
      <dgm:spPr/>
    </dgm:pt>
    <dgm:pt modelId="{889C7329-5345-44A2-9FA9-B4A98125FB03}" type="pres">
      <dgm:prSet presAssocID="{6D5FB779-E139-49DE-ABFB-7721C3415B1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3584D07-E4B0-4353-B83B-88F2CEF22A24}" type="presOf" srcId="{B5B74157-D61E-4BD6-AD0A-79D9299ACBA5}" destId="{5AC23F8E-D313-4BD5-A7F5-09F1456971DE}" srcOrd="0" destOrd="0" presId="urn:microsoft.com/office/officeart/2018/2/layout/IconVerticalSolidList"/>
    <dgm:cxn modelId="{6B1BCF2F-003B-4A09-9BA8-D760BA7CDBF4}" type="presOf" srcId="{6D5FB779-E139-49DE-ABFB-7721C3415B15}" destId="{889C7329-5345-44A2-9FA9-B4A98125FB03}" srcOrd="0" destOrd="0" presId="urn:microsoft.com/office/officeart/2018/2/layout/IconVerticalSolidList"/>
    <dgm:cxn modelId="{B5C16256-F064-4B88-9E17-97ECBC201E1B}" srcId="{F439D591-1A9B-42A3-AEBA-3A6784281D0D}" destId="{6D5FB779-E139-49DE-ABFB-7721C3415B15}" srcOrd="1" destOrd="0" parTransId="{AF5E7999-FC48-416F-AB75-8F8E8C830400}" sibTransId="{4FA47890-3C1A-454A-B49B-503174353168}"/>
    <dgm:cxn modelId="{D6494887-B7CF-4E40-AA60-F1E03129007B}" srcId="{F439D591-1A9B-42A3-AEBA-3A6784281D0D}" destId="{B5B74157-D61E-4BD6-AD0A-79D9299ACBA5}" srcOrd="0" destOrd="0" parTransId="{AEE7053A-16AC-40D5-925A-598266162349}" sibTransId="{A4B801B3-2B2C-439A-A1FA-A8917D0B5E63}"/>
    <dgm:cxn modelId="{919745ED-323C-4027-A2DF-84AFBD67E4C5}" type="presOf" srcId="{F439D591-1A9B-42A3-AEBA-3A6784281D0D}" destId="{130527D3-7085-47B7-B394-20DD3BB1CD48}" srcOrd="0" destOrd="0" presId="urn:microsoft.com/office/officeart/2018/2/layout/IconVerticalSolidList"/>
    <dgm:cxn modelId="{3316F426-DB88-40BD-ACB0-99BA4F2E9D44}" type="presParOf" srcId="{130527D3-7085-47B7-B394-20DD3BB1CD48}" destId="{CAEDC004-BD88-49A5-ACB0-8E71353DB11F}" srcOrd="0" destOrd="0" presId="urn:microsoft.com/office/officeart/2018/2/layout/IconVerticalSolidList"/>
    <dgm:cxn modelId="{790CB663-CD8C-46BF-9F69-7553971DDF7A}" type="presParOf" srcId="{CAEDC004-BD88-49A5-ACB0-8E71353DB11F}" destId="{6F5A0E9E-6AE1-4021-BA94-5DBC9B7E9E34}" srcOrd="0" destOrd="0" presId="urn:microsoft.com/office/officeart/2018/2/layout/IconVerticalSolidList"/>
    <dgm:cxn modelId="{256E243E-63C9-462F-A567-3E87A86BF099}" type="presParOf" srcId="{CAEDC004-BD88-49A5-ACB0-8E71353DB11F}" destId="{24954B76-322C-46E9-AB59-4057B3C264E3}" srcOrd="1" destOrd="0" presId="urn:microsoft.com/office/officeart/2018/2/layout/IconVerticalSolidList"/>
    <dgm:cxn modelId="{F3660C62-B848-4A1D-9553-7D2A1B42FA2A}" type="presParOf" srcId="{CAEDC004-BD88-49A5-ACB0-8E71353DB11F}" destId="{51CD57A0-DC07-47F9-9B72-869FB5CA6F98}" srcOrd="2" destOrd="0" presId="urn:microsoft.com/office/officeart/2018/2/layout/IconVerticalSolidList"/>
    <dgm:cxn modelId="{F88A6F67-9369-4813-A8BB-21D028AC50BF}" type="presParOf" srcId="{CAEDC004-BD88-49A5-ACB0-8E71353DB11F}" destId="{5AC23F8E-D313-4BD5-A7F5-09F1456971DE}" srcOrd="3" destOrd="0" presId="urn:microsoft.com/office/officeart/2018/2/layout/IconVerticalSolidList"/>
    <dgm:cxn modelId="{7FF4D834-7337-477B-B0F0-DF02A23326C0}" type="presParOf" srcId="{130527D3-7085-47B7-B394-20DD3BB1CD48}" destId="{C3FFE106-27FD-491D-A1F0-3623A1176811}" srcOrd="1" destOrd="0" presId="urn:microsoft.com/office/officeart/2018/2/layout/IconVerticalSolidList"/>
    <dgm:cxn modelId="{B8F86509-FA7A-400B-A4E0-6A4AB8B2E68B}" type="presParOf" srcId="{130527D3-7085-47B7-B394-20DD3BB1CD48}" destId="{9C9FC274-DD43-49E1-B134-53A73CE38ED1}" srcOrd="2" destOrd="0" presId="urn:microsoft.com/office/officeart/2018/2/layout/IconVerticalSolidList"/>
    <dgm:cxn modelId="{88CB5FD2-194E-45C1-96C0-393275A6F17B}" type="presParOf" srcId="{9C9FC274-DD43-49E1-B134-53A73CE38ED1}" destId="{3224BACC-9B04-42AF-9F19-80B691C7B968}" srcOrd="0" destOrd="0" presId="urn:microsoft.com/office/officeart/2018/2/layout/IconVerticalSolidList"/>
    <dgm:cxn modelId="{9D80B1A9-2058-4F7F-A0CC-4388CC00D36C}" type="presParOf" srcId="{9C9FC274-DD43-49E1-B134-53A73CE38ED1}" destId="{5E7CE788-9CCE-4CF7-B996-ECAD737852FD}" srcOrd="1" destOrd="0" presId="urn:microsoft.com/office/officeart/2018/2/layout/IconVerticalSolidList"/>
    <dgm:cxn modelId="{123437B0-5514-49D9-AEE4-A5CC0D06547D}" type="presParOf" srcId="{9C9FC274-DD43-49E1-B134-53A73CE38ED1}" destId="{4D394FF8-A762-4E04-B71D-DCDD51554705}" srcOrd="2" destOrd="0" presId="urn:microsoft.com/office/officeart/2018/2/layout/IconVerticalSolidList"/>
    <dgm:cxn modelId="{829FFFC8-75C8-466D-9AF2-B4B1660D9BD0}" type="presParOf" srcId="{9C9FC274-DD43-49E1-B134-53A73CE38ED1}" destId="{889C7329-5345-44A2-9FA9-B4A98125FB0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C61298-AA7E-446C-906E-7F21817CE8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07BA6A-2C95-43EF-92C5-0363FB7ACF2E}">
      <dgm:prSet/>
      <dgm:spPr/>
      <dgm:t>
        <a:bodyPr/>
        <a:lstStyle/>
        <a:p>
          <a:r>
            <a:rPr lang="nb-NO" dirty="0"/>
            <a:t>113 timer norsk</a:t>
          </a:r>
          <a:endParaRPr lang="en-US" dirty="0"/>
        </a:p>
      </dgm:t>
    </dgm:pt>
    <dgm:pt modelId="{3950B0F9-934E-4EB3-A53D-177E7BAA657A}" type="parTrans" cxnId="{89D82DBC-70F9-43F0-A468-D80743229C69}">
      <dgm:prSet/>
      <dgm:spPr/>
      <dgm:t>
        <a:bodyPr/>
        <a:lstStyle/>
        <a:p>
          <a:endParaRPr lang="en-US"/>
        </a:p>
      </dgm:t>
    </dgm:pt>
    <dgm:pt modelId="{83EC9B8A-9AAE-4A61-951A-93B6C3F79BBD}" type="sibTrans" cxnId="{89D82DBC-70F9-43F0-A468-D80743229C69}">
      <dgm:prSet/>
      <dgm:spPr/>
      <dgm:t>
        <a:bodyPr/>
        <a:lstStyle/>
        <a:p>
          <a:endParaRPr lang="en-US"/>
        </a:p>
      </dgm:t>
    </dgm:pt>
    <dgm:pt modelId="{E55D1B8E-B61F-486C-A27E-049CF78AE448}">
      <dgm:prSet/>
      <dgm:spPr/>
      <dgm:t>
        <a:bodyPr/>
        <a:lstStyle/>
        <a:p>
          <a:r>
            <a:rPr lang="nb-NO" dirty="0"/>
            <a:t>56 timer historie</a:t>
          </a:r>
          <a:endParaRPr lang="en-US" dirty="0"/>
        </a:p>
      </dgm:t>
    </dgm:pt>
    <dgm:pt modelId="{74D741B8-625D-4691-87A5-A5CDA1AA0500}" type="parTrans" cxnId="{95ABCA0D-E81A-41DE-AA51-41C5AE9E509F}">
      <dgm:prSet/>
      <dgm:spPr/>
      <dgm:t>
        <a:bodyPr/>
        <a:lstStyle/>
        <a:p>
          <a:endParaRPr lang="en-US"/>
        </a:p>
      </dgm:t>
    </dgm:pt>
    <dgm:pt modelId="{F8AF8814-6F84-4272-803D-3FF26C5B941C}" type="sibTrans" cxnId="{95ABCA0D-E81A-41DE-AA51-41C5AE9E509F}">
      <dgm:prSet/>
      <dgm:spPr/>
      <dgm:t>
        <a:bodyPr/>
        <a:lstStyle/>
        <a:p>
          <a:endParaRPr lang="en-US"/>
        </a:p>
      </dgm:t>
    </dgm:pt>
    <dgm:pt modelId="{A30F8AC9-625C-4122-88D1-6CFD91BB0051}">
      <dgm:prSet/>
      <dgm:spPr/>
      <dgm:t>
        <a:bodyPr/>
        <a:lstStyle/>
        <a:p>
          <a:r>
            <a:rPr lang="nb-NO" dirty="0"/>
            <a:t>56 timer kroppsøving</a:t>
          </a:r>
          <a:endParaRPr lang="en-US" dirty="0"/>
        </a:p>
      </dgm:t>
    </dgm:pt>
    <dgm:pt modelId="{81D47CEE-E177-4302-916C-ADD93920C1D2}" type="parTrans" cxnId="{62A2924D-CC1D-4D4D-A6AF-C0D03037912A}">
      <dgm:prSet/>
      <dgm:spPr/>
      <dgm:t>
        <a:bodyPr/>
        <a:lstStyle/>
        <a:p>
          <a:endParaRPr lang="en-US"/>
        </a:p>
      </dgm:t>
    </dgm:pt>
    <dgm:pt modelId="{36D9A2F2-7BB6-45EB-B75B-7D94E3F2169E}" type="sibTrans" cxnId="{62A2924D-CC1D-4D4D-A6AF-C0D03037912A}">
      <dgm:prSet/>
      <dgm:spPr/>
      <dgm:t>
        <a:bodyPr/>
        <a:lstStyle/>
        <a:p>
          <a:endParaRPr lang="en-US"/>
        </a:p>
      </dgm:t>
    </dgm:pt>
    <dgm:pt modelId="{9C6B04F2-0817-4362-9175-9518DCC4C5BF}">
      <dgm:prSet/>
      <dgm:spPr/>
      <dgm:t>
        <a:bodyPr/>
        <a:lstStyle/>
        <a:p>
          <a:r>
            <a:rPr lang="nb-NO" dirty="0"/>
            <a:t>112 timer fremmedspråk (spansk, fransk eller tysk)</a:t>
          </a:r>
          <a:endParaRPr lang="en-US" dirty="0"/>
        </a:p>
      </dgm:t>
    </dgm:pt>
    <dgm:pt modelId="{8CABAEB5-0A07-4415-8FA7-C50E0A7418A8}" type="parTrans" cxnId="{45E0F8E1-48A2-465B-A503-794800FF0FAD}">
      <dgm:prSet/>
      <dgm:spPr/>
      <dgm:t>
        <a:bodyPr/>
        <a:lstStyle/>
        <a:p>
          <a:endParaRPr lang="en-US"/>
        </a:p>
      </dgm:t>
    </dgm:pt>
    <dgm:pt modelId="{6ECEC326-1070-47CB-B0D4-41F538E5F790}" type="sibTrans" cxnId="{45E0F8E1-48A2-465B-A503-794800FF0FAD}">
      <dgm:prSet/>
      <dgm:spPr/>
      <dgm:t>
        <a:bodyPr/>
        <a:lstStyle/>
        <a:p>
          <a:endParaRPr lang="en-US"/>
        </a:p>
      </dgm:t>
    </dgm:pt>
    <dgm:pt modelId="{2F27C728-DDF4-4032-B9A3-86D2ECD766B4}">
      <dgm:prSet/>
      <dgm:spPr/>
      <dgm:t>
        <a:bodyPr/>
        <a:lstStyle/>
        <a:p>
          <a:r>
            <a:rPr lang="nb-NO"/>
            <a:t>Matematikk </a:t>
          </a:r>
          <a:endParaRPr lang="en-US"/>
        </a:p>
      </dgm:t>
    </dgm:pt>
    <dgm:pt modelId="{F4B8F27E-321A-44CD-BB57-D8E55618478B}" type="parTrans" cxnId="{78FA08FF-311D-4080-B6AC-BDC4C4030D7B}">
      <dgm:prSet/>
      <dgm:spPr/>
      <dgm:t>
        <a:bodyPr/>
        <a:lstStyle/>
        <a:p>
          <a:endParaRPr lang="en-US"/>
        </a:p>
      </dgm:t>
    </dgm:pt>
    <dgm:pt modelId="{73AD9EA5-6927-405C-A30F-EA1DF040EDC4}" type="sibTrans" cxnId="{78FA08FF-311D-4080-B6AC-BDC4C4030D7B}">
      <dgm:prSet/>
      <dgm:spPr/>
      <dgm:t>
        <a:bodyPr/>
        <a:lstStyle/>
        <a:p>
          <a:endParaRPr lang="en-US"/>
        </a:p>
      </dgm:t>
    </dgm:pt>
    <dgm:pt modelId="{2482D151-A417-4324-9142-F97AF0CB897C}" type="pres">
      <dgm:prSet presAssocID="{6FC61298-AA7E-446C-906E-7F21817CE84E}" presName="vert0" presStyleCnt="0">
        <dgm:presLayoutVars>
          <dgm:dir/>
          <dgm:animOne val="branch"/>
          <dgm:animLvl val="lvl"/>
        </dgm:presLayoutVars>
      </dgm:prSet>
      <dgm:spPr/>
    </dgm:pt>
    <dgm:pt modelId="{AD697810-2D4F-400D-A280-3F777C1F39C5}" type="pres">
      <dgm:prSet presAssocID="{6607BA6A-2C95-43EF-92C5-0363FB7ACF2E}" presName="thickLine" presStyleLbl="alignNode1" presStyleIdx="0" presStyleCnt="5"/>
      <dgm:spPr/>
    </dgm:pt>
    <dgm:pt modelId="{8D536722-132E-4687-ABD1-1FD401CF0FB7}" type="pres">
      <dgm:prSet presAssocID="{6607BA6A-2C95-43EF-92C5-0363FB7ACF2E}" presName="horz1" presStyleCnt="0"/>
      <dgm:spPr/>
    </dgm:pt>
    <dgm:pt modelId="{94004773-F245-4FD3-A34E-0D407CC646C4}" type="pres">
      <dgm:prSet presAssocID="{6607BA6A-2C95-43EF-92C5-0363FB7ACF2E}" presName="tx1" presStyleLbl="revTx" presStyleIdx="0" presStyleCnt="5"/>
      <dgm:spPr/>
    </dgm:pt>
    <dgm:pt modelId="{112B9179-F395-4C05-B803-B947BD79C080}" type="pres">
      <dgm:prSet presAssocID="{6607BA6A-2C95-43EF-92C5-0363FB7ACF2E}" presName="vert1" presStyleCnt="0"/>
      <dgm:spPr/>
    </dgm:pt>
    <dgm:pt modelId="{E093DF29-192A-4302-A719-B6E7F832603A}" type="pres">
      <dgm:prSet presAssocID="{E55D1B8E-B61F-486C-A27E-049CF78AE448}" presName="thickLine" presStyleLbl="alignNode1" presStyleIdx="1" presStyleCnt="5"/>
      <dgm:spPr/>
    </dgm:pt>
    <dgm:pt modelId="{A877F7B3-2148-4E10-B6FB-57F03C97295A}" type="pres">
      <dgm:prSet presAssocID="{E55D1B8E-B61F-486C-A27E-049CF78AE448}" presName="horz1" presStyleCnt="0"/>
      <dgm:spPr/>
    </dgm:pt>
    <dgm:pt modelId="{90FF8E45-3FFD-4EA4-B37E-2D9FD4DD724F}" type="pres">
      <dgm:prSet presAssocID="{E55D1B8E-B61F-486C-A27E-049CF78AE448}" presName="tx1" presStyleLbl="revTx" presStyleIdx="1" presStyleCnt="5"/>
      <dgm:spPr/>
    </dgm:pt>
    <dgm:pt modelId="{8A7B3FEE-06F2-49EF-A0B6-D55730C09FDA}" type="pres">
      <dgm:prSet presAssocID="{E55D1B8E-B61F-486C-A27E-049CF78AE448}" presName="vert1" presStyleCnt="0"/>
      <dgm:spPr/>
    </dgm:pt>
    <dgm:pt modelId="{1548F3B5-1431-4E68-A295-D962D5664888}" type="pres">
      <dgm:prSet presAssocID="{A30F8AC9-625C-4122-88D1-6CFD91BB0051}" presName="thickLine" presStyleLbl="alignNode1" presStyleIdx="2" presStyleCnt="5"/>
      <dgm:spPr/>
    </dgm:pt>
    <dgm:pt modelId="{B4B4B483-7CC8-48FB-BB50-BA60C8EE5B0A}" type="pres">
      <dgm:prSet presAssocID="{A30F8AC9-625C-4122-88D1-6CFD91BB0051}" presName="horz1" presStyleCnt="0"/>
      <dgm:spPr/>
    </dgm:pt>
    <dgm:pt modelId="{176033E7-B7F6-47A1-B0E8-C55E0753C58E}" type="pres">
      <dgm:prSet presAssocID="{A30F8AC9-625C-4122-88D1-6CFD91BB0051}" presName="tx1" presStyleLbl="revTx" presStyleIdx="2" presStyleCnt="5"/>
      <dgm:spPr/>
    </dgm:pt>
    <dgm:pt modelId="{314FFB2A-A444-450D-9626-295F82339896}" type="pres">
      <dgm:prSet presAssocID="{A30F8AC9-625C-4122-88D1-6CFD91BB0051}" presName="vert1" presStyleCnt="0"/>
      <dgm:spPr/>
    </dgm:pt>
    <dgm:pt modelId="{EA347B10-476D-4D67-A265-055ACCA8B9A3}" type="pres">
      <dgm:prSet presAssocID="{9C6B04F2-0817-4362-9175-9518DCC4C5BF}" presName="thickLine" presStyleLbl="alignNode1" presStyleIdx="3" presStyleCnt="5"/>
      <dgm:spPr/>
    </dgm:pt>
    <dgm:pt modelId="{3F2EA15F-6BC6-465C-B3F7-259A0E518980}" type="pres">
      <dgm:prSet presAssocID="{9C6B04F2-0817-4362-9175-9518DCC4C5BF}" presName="horz1" presStyleCnt="0"/>
      <dgm:spPr/>
    </dgm:pt>
    <dgm:pt modelId="{ACDBC505-B13E-4104-BE73-221FA48B0FA7}" type="pres">
      <dgm:prSet presAssocID="{9C6B04F2-0817-4362-9175-9518DCC4C5BF}" presName="tx1" presStyleLbl="revTx" presStyleIdx="3" presStyleCnt="5"/>
      <dgm:spPr/>
    </dgm:pt>
    <dgm:pt modelId="{3FE06FDC-3FA0-4E68-B722-8E6F71D561E5}" type="pres">
      <dgm:prSet presAssocID="{9C6B04F2-0817-4362-9175-9518DCC4C5BF}" presName="vert1" presStyleCnt="0"/>
      <dgm:spPr/>
    </dgm:pt>
    <dgm:pt modelId="{32B7FB56-D8C4-46BD-8CC6-81291C4907CF}" type="pres">
      <dgm:prSet presAssocID="{2F27C728-DDF4-4032-B9A3-86D2ECD766B4}" presName="thickLine" presStyleLbl="alignNode1" presStyleIdx="4" presStyleCnt="5"/>
      <dgm:spPr/>
    </dgm:pt>
    <dgm:pt modelId="{90C2FB62-2498-41E4-9E2B-DA43B692546A}" type="pres">
      <dgm:prSet presAssocID="{2F27C728-DDF4-4032-B9A3-86D2ECD766B4}" presName="horz1" presStyleCnt="0"/>
      <dgm:spPr/>
    </dgm:pt>
    <dgm:pt modelId="{91B87944-AF28-483E-8550-AA6EC2314CBF}" type="pres">
      <dgm:prSet presAssocID="{2F27C728-DDF4-4032-B9A3-86D2ECD766B4}" presName="tx1" presStyleLbl="revTx" presStyleIdx="4" presStyleCnt="5"/>
      <dgm:spPr/>
    </dgm:pt>
    <dgm:pt modelId="{314982D7-A9E6-4D09-84C4-E5340880FCC2}" type="pres">
      <dgm:prSet presAssocID="{2F27C728-DDF4-4032-B9A3-86D2ECD766B4}" presName="vert1" presStyleCnt="0"/>
      <dgm:spPr/>
    </dgm:pt>
  </dgm:ptLst>
  <dgm:cxnLst>
    <dgm:cxn modelId="{95ABCA0D-E81A-41DE-AA51-41C5AE9E509F}" srcId="{6FC61298-AA7E-446C-906E-7F21817CE84E}" destId="{E55D1B8E-B61F-486C-A27E-049CF78AE448}" srcOrd="1" destOrd="0" parTransId="{74D741B8-625D-4691-87A5-A5CDA1AA0500}" sibTransId="{F8AF8814-6F84-4272-803D-3FF26C5B941C}"/>
    <dgm:cxn modelId="{6CC4E10D-71AE-4FE6-A539-516069F5BC48}" type="presOf" srcId="{A30F8AC9-625C-4122-88D1-6CFD91BB0051}" destId="{176033E7-B7F6-47A1-B0E8-C55E0753C58E}" srcOrd="0" destOrd="0" presId="urn:microsoft.com/office/officeart/2008/layout/LinedList"/>
    <dgm:cxn modelId="{62A2924D-CC1D-4D4D-A6AF-C0D03037912A}" srcId="{6FC61298-AA7E-446C-906E-7F21817CE84E}" destId="{A30F8AC9-625C-4122-88D1-6CFD91BB0051}" srcOrd="2" destOrd="0" parTransId="{81D47CEE-E177-4302-916C-ADD93920C1D2}" sibTransId="{36D9A2F2-7BB6-45EB-B75B-7D94E3F2169E}"/>
    <dgm:cxn modelId="{83E17B59-BFE7-4381-8992-5936BEC1452D}" type="presOf" srcId="{9C6B04F2-0817-4362-9175-9518DCC4C5BF}" destId="{ACDBC505-B13E-4104-BE73-221FA48B0FA7}" srcOrd="0" destOrd="0" presId="urn:microsoft.com/office/officeart/2008/layout/LinedList"/>
    <dgm:cxn modelId="{B13DA7AF-D8E3-4733-977E-488EBDFFF39F}" type="presOf" srcId="{6FC61298-AA7E-446C-906E-7F21817CE84E}" destId="{2482D151-A417-4324-9142-F97AF0CB897C}" srcOrd="0" destOrd="0" presId="urn:microsoft.com/office/officeart/2008/layout/LinedList"/>
    <dgm:cxn modelId="{89D82DBC-70F9-43F0-A468-D80743229C69}" srcId="{6FC61298-AA7E-446C-906E-7F21817CE84E}" destId="{6607BA6A-2C95-43EF-92C5-0363FB7ACF2E}" srcOrd="0" destOrd="0" parTransId="{3950B0F9-934E-4EB3-A53D-177E7BAA657A}" sibTransId="{83EC9B8A-9AAE-4A61-951A-93B6C3F79BBD}"/>
    <dgm:cxn modelId="{46086FC9-7713-4D65-95C5-512D22A69F0D}" type="presOf" srcId="{E55D1B8E-B61F-486C-A27E-049CF78AE448}" destId="{90FF8E45-3FFD-4EA4-B37E-2D9FD4DD724F}" srcOrd="0" destOrd="0" presId="urn:microsoft.com/office/officeart/2008/layout/LinedList"/>
    <dgm:cxn modelId="{45E0F8E1-48A2-465B-A503-794800FF0FAD}" srcId="{6FC61298-AA7E-446C-906E-7F21817CE84E}" destId="{9C6B04F2-0817-4362-9175-9518DCC4C5BF}" srcOrd="3" destOrd="0" parTransId="{8CABAEB5-0A07-4415-8FA7-C50E0A7418A8}" sibTransId="{6ECEC326-1070-47CB-B0D4-41F538E5F790}"/>
    <dgm:cxn modelId="{7B65EBE7-B465-4A26-B998-BD6769647C6F}" type="presOf" srcId="{6607BA6A-2C95-43EF-92C5-0363FB7ACF2E}" destId="{94004773-F245-4FD3-A34E-0D407CC646C4}" srcOrd="0" destOrd="0" presId="urn:microsoft.com/office/officeart/2008/layout/LinedList"/>
    <dgm:cxn modelId="{C645C9F2-48D7-44C8-ABCC-E24C6D36AF73}" type="presOf" srcId="{2F27C728-DDF4-4032-B9A3-86D2ECD766B4}" destId="{91B87944-AF28-483E-8550-AA6EC2314CBF}" srcOrd="0" destOrd="0" presId="urn:microsoft.com/office/officeart/2008/layout/LinedList"/>
    <dgm:cxn modelId="{78FA08FF-311D-4080-B6AC-BDC4C4030D7B}" srcId="{6FC61298-AA7E-446C-906E-7F21817CE84E}" destId="{2F27C728-DDF4-4032-B9A3-86D2ECD766B4}" srcOrd="4" destOrd="0" parTransId="{F4B8F27E-321A-44CD-BB57-D8E55618478B}" sibTransId="{73AD9EA5-6927-405C-A30F-EA1DF040EDC4}"/>
    <dgm:cxn modelId="{80E81BE2-EBB0-49C6-80DB-E0B2D71F82C4}" type="presParOf" srcId="{2482D151-A417-4324-9142-F97AF0CB897C}" destId="{AD697810-2D4F-400D-A280-3F777C1F39C5}" srcOrd="0" destOrd="0" presId="urn:microsoft.com/office/officeart/2008/layout/LinedList"/>
    <dgm:cxn modelId="{32FB2B1E-E583-42E3-8A24-164B79317192}" type="presParOf" srcId="{2482D151-A417-4324-9142-F97AF0CB897C}" destId="{8D536722-132E-4687-ABD1-1FD401CF0FB7}" srcOrd="1" destOrd="0" presId="urn:microsoft.com/office/officeart/2008/layout/LinedList"/>
    <dgm:cxn modelId="{966F0BE2-3672-4680-B11E-DF8991821717}" type="presParOf" srcId="{8D536722-132E-4687-ABD1-1FD401CF0FB7}" destId="{94004773-F245-4FD3-A34E-0D407CC646C4}" srcOrd="0" destOrd="0" presId="urn:microsoft.com/office/officeart/2008/layout/LinedList"/>
    <dgm:cxn modelId="{5D201671-1CD3-44D5-B23D-6BDF871EEB5E}" type="presParOf" srcId="{8D536722-132E-4687-ABD1-1FD401CF0FB7}" destId="{112B9179-F395-4C05-B803-B947BD79C080}" srcOrd="1" destOrd="0" presId="urn:microsoft.com/office/officeart/2008/layout/LinedList"/>
    <dgm:cxn modelId="{D76BC36D-42BE-4390-BB53-D347BEAC960A}" type="presParOf" srcId="{2482D151-A417-4324-9142-F97AF0CB897C}" destId="{E093DF29-192A-4302-A719-B6E7F832603A}" srcOrd="2" destOrd="0" presId="urn:microsoft.com/office/officeart/2008/layout/LinedList"/>
    <dgm:cxn modelId="{D2171D30-C55C-40C3-A0D8-88C7CF2FC22F}" type="presParOf" srcId="{2482D151-A417-4324-9142-F97AF0CB897C}" destId="{A877F7B3-2148-4E10-B6FB-57F03C97295A}" srcOrd="3" destOrd="0" presId="urn:microsoft.com/office/officeart/2008/layout/LinedList"/>
    <dgm:cxn modelId="{7E37C6CC-E8F6-4828-B785-E83882FDA9BF}" type="presParOf" srcId="{A877F7B3-2148-4E10-B6FB-57F03C97295A}" destId="{90FF8E45-3FFD-4EA4-B37E-2D9FD4DD724F}" srcOrd="0" destOrd="0" presId="urn:microsoft.com/office/officeart/2008/layout/LinedList"/>
    <dgm:cxn modelId="{00CC505E-5988-48E6-9B82-8C84E81CE03B}" type="presParOf" srcId="{A877F7B3-2148-4E10-B6FB-57F03C97295A}" destId="{8A7B3FEE-06F2-49EF-A0B6-D55730C09FDA}" srcOrd="1" destOrd="0" presId="urn:microsoft.com/office/officeart/2008/layout/LinedList"/>
    <dgm:cxn modelId="{7B5E7429-7955-4F4C-92A0-5E91F705C3FB}" type="presParOf" srcId="{2482D151-A417-4324-9142-F97AF0CB897C}" destId="{1548F3B5-1431-4E68-A295-D962D5664888}" srcOrd="4" destOrd="0" presId="urn:microsoft.com/office/officeart/2008/layout/LinedList"/>
    <dgm:cxn modelId="{61B37AA6-3B54-469C-9321-3C16253369C4}" type="presParOf" srcId="{2482D151-A417-4324-9142-F97AF0CB897C}" destId="{B4B4B483-7CC8-48FB-BB50-BA60C8EE5B0A}" srcOrd="5" destOrd="0" presId="urn:microsoft.com/office/officeart/2008/layout/LinedList"/>
    <dgm:cxn modelId="{A6CBD8D9-517E-455A-8B00-82C5F0B7795E}" type="presParOf" srcId="{B4B4B483-7CC8-48FB-BB50-BA60C8EE5B0A}" destId="{176033E7-B7F6-47A1-B0E8-C55E0753C58E}" srcOrd="0" destOrd="0" presId="urn:microsoft.com/office/officeart/2008/layout/LinedList"/>
    <dgm:cxn modelId="{AD4C8E89-6E6B-4266-8CEF-AB954370627C}" type="presParOf" srcId="{B4B4B483-7CC8-48FB-BB50-BA60C8EE5B0A}" destId="{314FFB2A-A444-450D-9626-295F82339896}" srcOrd="1" destOrd="0" presId="urn:microsoft.com/office/officeart/2008/layout/LinedList"/>
    <dgm:cxn modelId="{A66D1F6F-DB20-4B12-888E-678CEDC84992}" type="presParOf" srcId="{2482D151-A417-4324-9142-F97AF0CB897C}" destId="{EA347B10-476D-4D67-A265-055ACCA8B9A3}" srcOrd="6" destOrd="0" presId="urn:microsoft.com/office/officeart/2008/layout/LinedList"/>
    <dgm:cxn modelId="{CB497BA4-7C64-476C-8D08-A3D0A8C0CA8A}" type="presParOf" srcId="{2482D151-A417-4324-9142-F97AF0CB897C}" destId="{3F2EA15F-6BC6-465C-B3F7-259A0E518980}" srcOrd="7" destOrd="0" presId="urn:microsoft.com/office/officeart/2008/layout/LinedList"/>
    <dgm:cxn modelId="{A431DED4-3159-4698-822A-0CD5F4E0F737}" type="presParOf" srcId="{3F2EA15F-6BC6-465C-B3F7-259A0E518980}" destId="{ACDBC505-B13E-4104-BE73-221FA48B0FA7}" srcOrd="0" destOrd="0" presId="urn:microsoft.com/office/officeart/2008/layout/LinedList"/>
    <dgm:cxn modelId="{0AAD17F0-E181-44AB-95E8-A2F74771A661}" type="presParOf" srcId="{3F2EA15F-6BC6-465C-B3F7-259A0E518980}" destId="{3FE06FDC-3FA0-4E68-B722-8E6F71D561E5}" srcOrd="1" destOrd="0" presId="urn:microsoft.com/office/officeart/2008/layout/LinedList"/>
    <dgm:cxn modelId="{863A5E24-38D2-4DF5-A538-2B0579197466}" type="presParOf" srcId="{2482D151-A417-4324-9142-F97AF0CB897C}" destId="{32B7FB56-D8C4-46BD-8CC6-81291C4907CF}" srcOrd="8" destOrd="0" presId="urn:microsoft.com/office/officeart/2008/layout/LinedList"/>
    <dgm:cxn modelId="{FC9685FB-AB6B-4574-B560-B31DE8C90BDE}" type="presParOf" srcId="{2482D151-A417-4324-9142-F97AF0CB897C}" destId="{90C2FB62-2498-41E4-9E2B-DA43B692546A}" srcOrd="9" destOrd="0" presId="urn:microsoft.com/office/officeart/2008/layout/LinedList"/>
    <dgm:cxn modelId="{99381961-BA28-42EC-92DA-E1FB16F78B5A}" type="presParOf" srcId="{90C2FB62-2498-41E4-9E2B-DA43B692546A}" destId="{91B87944-AF28-483E-8550-AA6EC2314CBF}" srcOrd="0" destOrd="0" presId="urn:microsoft.com/office/officeart/2008/layout/LinedList"/>
    <dgm:cxn modelId="{9EC97109-6003-4ACE-9BDB-F10B20FAACC2}" type="presParOf" srcId="{90C2FB62-2498-41E4-9E2B-DA43B692546A}" destId="{314982D7-A9E6-4D09-84C4-E5340880FC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433F7F-B3F1-490D-8DF4-5F1AD9B0986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FE043E-D7EE-4912-A12F-E572F2E9AD7D}">
      <dgm:prSet/>
      <dgm:spPr/>
      <dgm:t>
        <a:bodyPr/>
        <a:lstStyle/>
        <a:p>
          <a:r>
            <a:rPr lang="nb-NO" dirty="0"/>
            <a:t>2P (86 t)</a:t>
          </a:r>
          <a:endParaRPr lang="en-US" dirty="0"/>
        </a:p>
      </dgm:t>
    </dgm:pt>
    <dgm:pt modelId="{2D178C8C-D041-4517-9427-9C984B4836F1}" type="parTrans" cxnId="{155BCAE7-29A6-43FD-9559-6667A1DB8B18}">
      <dgm:prSet/>
      <dgm:spPr/>
      <dgm:t>
        <a:bodyPr/>
        <a:lstStyle/>
        <a:p>
          <a:endParaRPr lang="en-US"/>
        </a:p>
      </dgm:t>
    </dgm:pt>
    <dgm:pt modelId="{A43CE290-5BE6-4571-A110-7859160883E4}" type="sibTrans" cxnId="{155BCAE7-29A6-43FD-9559-6667A1DB8B18}">
      <dgm:prSet/>
      <dgm:spPr/>
      <dgm:t>
        <a:bodyPr/>
        <a:lstStyle/>
        <a:p>
          <a:endParaRPr lang="en-US"/>
        </a:p>
      </dgm:t>
    </dgm:pt>
    <dgm:pt modelId="{1A16243F-3D01-4F91-A403-7E10AD54BDCF}">
      <dgm:prSet/>
      <dgm:spPr/>
      <dgm:t>
        <a:bodyPr/>
        <a:lstStyle/>
        <a:p>
          <a:r>
            <a:rPr lang="nb-NO" dirty="0"/>
            <a:t>S1 (140 t)</a:t>
          </a:r>
          <a:endParaRPr lang="en-US" dirty="0"/>
        </a:p>
      </dgm:t>
    </dgm:pt>
    <dgm:pt modelId="{A78E7F66-97D5-41EC-9C12-E9E20B3D2078}" type="parTrans" cxnId="{B2C812CA-AFFF-46FF-B6F9-50B3F8FA4403}">
      <dgm:prSet/>
      <dgm:spPr/>
      <dgm:t>
        <a:bodyPr/>
        <a:lstStyle/>
        <a:p>
          <a:endParaRPr lang="en-US"/>
        </a:p>
      </dgm:t>
    </dgm:pt>
    <dgm:pt modelId="{0D069D2F-24B3-4922-9096-09C08015AA53}" type="sibTrans" cxnId="{B2C812CA-AFFF-46FF-B6F9-50B3F8FA4403}">
      <dgm:prSet/>
      <dgm:spPr/>
      <dgm:t>
        <a:bodyPr/>
        <a:lstStyle/>
        <a:p>
          <a:endParaRPr lang="en-US"/>
        </a:p>
      </dgm:t>
    </dgm:pt>
    <dgm:pt modelId="{BAFA38EA-55E3-46E1-8609-83EE82697714}">
      <dgm:prSet/>
      <dgm:spPr/>
      <dgm:t>
        <a:bodyPr/>
        <a:lstStyle/>
        <a:p>
          <a:r>
            <a:rPr lang="nb-NO" dirty="0"/>
            <a:t>R1 (140 t)</a:t>
          </a:r>
          <a:endParaRPr lang="en-US" dirty="0"/>
        </a:p>
      </dgm:t>
    </dgm:pt>
    <dgm:pt modelId="{DDE81AE7-565E-4C0A-B9D0-C3F5286ACE42}" type="parTrans" cxnId="{01102DCB-03A4-401F-9FF2-ABDC35AA35BD}">
      <dgm:prSet/>
      <dgm:spPr/>
      <dgm:t>
        <a:bodyPr/>
        <a:lstStyle/>
        <a:p>
          <a:endParaRPr lang="en-US"/>
        </a:p>
      </dgm:t>
    </dgm:pt>
    <dgm:pt modelId="{06D6884E-098B-4BA6-AD8B-697360EB4E0A}" type="sibTrans" cxnId="{01102DCB-03A4-401F-9FF2-ABDC35AA35BD}">
      <dgm:prSet/>
      <dgm:spPr/>
      <dgm:t>
        <a:bodyPr/>
        <a:lstStyle/>
        <a:p>
          <a:endParaRPr lang="en-US"/>
        </a:p>
      </dgm:t>
    </dgm:pt>
    <dgm:pt modelId="{8A0B5C4F-0A51-4211-A632-49D792B39F83}" type="pres">
      <dgm:prSet presAssocID="{4F433F7F-B3F1-490D-8DF4-5F1AD9B0986C}" presName="vert0" presStyleCnt="0">
        <dgm:presLayoutVars>
          <dgm:dir/>
          <dgm:animOne val="branch"/>
          <dgm:animLvl val="lvl"/>
        </dgm:presLayoutVars>
      </dgm:prSet>
      <dgm:spPr/>
    </dgm:pt>
    <dgm:pt modelId="{865D1C22-10CB-4235-B0A1-CD656D8D0BE2}" type="pres">
      <dgm:prSet presAssocID="{16FE043E-D7EE-4912-A12F-E572F2E9AD7D}" presName="thickLine" presStyleLbl="alignNode1" presStyleIdx="0" presStyleCnt="3"/>
      <dgm:spPr/>
    </dgm:pt>
    <dgm:pt modelId="{169294A3-0084-4B6E-8595-E796E549A122}" type="pres">
      <dgm:prSet presAssocID="{16FE043E-D7EE-4912-A12F-E572F2E9AD7D}" presName="horz1" presStyleCnt="0"/>
      <dgm:spPr/>
    </dgm:pt>
    <dgm:pt modelId="{49AA99A4-32A1-42C1-BACC-F7EBE07E72AE}" type="pres">
      <dgm:prSet presAssocID="{16FE043E-D7EE-4912-A12F-E572F2E9AD7D}" presName="tx1" presStyleLbl="revTx" presStyleIdx="0" presStyleCnt="3"/>
      <dgm:spPr/>
    </dgm:pt>
    <dgm:pt modelId="{D817AE60-45DE-4D18-BB15-451BA81F3E86}" type="pres">
      <dgm:prSet presAssocID="{16FE043E-D7EE-4912-A12F-E572F2E9AD7D}" presName="vert1" presStyleCnt="0"/>
      <dgm:spPr/>
    </dgm:pt>
    <dgm:pt modelId="{EF85F28C-0F4B-4016-9970-66CC24C65B0C}" type="pres">
      <dgm:prSet presAssocID="{1A16243F-3D01-4F91-A403-7E10AD54BDCF}" presName="thickLine" presStyleLbl="alignNode1" presStyleIdx="1" presStyleCnt="3"/>
      <dgm:spPr/>
    </dgm:pt>
    <dgm:pt modelId="{7F7C82C6-19B4-4B45-90AC-74CE6D0CF02F}" type="pres">
      <dgm:prSet presAssocID="{1A16243F-3D01-4F91-A403-7E10AD54BDCF}" presName="horz1" presStyleCnt="0"/>
      <dgm:spPr/>
    </dgm:pt>
    <dgm:pt modelId="{B588F417-1481-4E46-B362-2854632A8E91}" type="pres">
      <dgm:prSet presAssocID="{1A16243F-3D01-4F91-A403-7E10AD54BDCF}" presName="tx1" presStyleLbl="revTx" presStyleIdx="1" presStyleCnt="3"/>
      <dgm:spPr/>
    </dgm:pt>
    <dgm:pt modelId="{46330FDE-4FB0-405F-9130-C63D40C24F29}" type="pres">
      <dgm:prSet presAssocID="{1A16243F-3D01-4F91-A403-7E10AD54BDCF}" presName="vert1" presStyleCnt="0"/>
      <dgm:spPr/>
    </dgm:pt>
    <dgm:pt modelId="{EAF30A26-1DF4-47A3-A26A-9A03CA91B280}" type="pres">
      <dgm:prSet presAssocID="{BAFA38EA-55E3-46E1-8609-83EE82697714}" presName="thickLine" presStyleLbl="alignNode1" presStyleIdx="2" presStyleCnt="3"/>
      <dgm:spPr/>
    </dgm:pt>
    <dgm:pt modelId="{35B855F6-FC26-45D8-B054-4494D60DEBD3}" type="pres">
      <dgm:prSet presAssocID="{BAFA38EA-55E3-46E1-8609-83EE82697714}" presName="horz1" presStyleCnt="0"/>
      <dgm:spPr/>
    </dgm:pt>
    <dgm:pt modelId="{659F527F-C60F-41EA-9F5A-E9BABC257EAD}" type="pres">
      <dgm:prSet presAssocID="{BAFA38EA-55E3-46E1-8609-83EE82697714}" presName="tx1" presStyleLbl="revTx" presStyleIdx="2" presStyleCnt="3"/>
      <dgm:spPr/>
    </dgm:pt>
    <dgm:pt modelId="{9E30DF4E-A152-4D56-AD3B-487593A0F4BE}" type="pres">
      <dgm:prSet presAssocID="{BAFA38EA-55E3-46E1-8609-83EE82697714}" presName="vert1" presStyleCnt="0"/>
      <dgm:spPr/>
    </dgm:pt>
  </dgm:ptLst>
  <dgm:cxnLst>
    <dgm:cxn modelId="{A647883A-4657-4D42-BE38-1B7C82E5F1F6}" type="presOf" srcId="{16FE043E-D7EE-4912-A12F-E572F2E9AD7D}" destId="{49AA99A4-32A1-42C1-BACC-F7EBE07E72AE}" srcOrd="0" destOrd="0" presId="urn:microsoft.com/office/officeart/2008/layout/LinedList"/>
    <dgm:cxn modelId="{72CF46AB-4C8B-491E-8CA7-9007AF3AC78B}" type="presOf" srcId="{1A16243F-3D01-4F91-A403-7E10AD54BDCF}" destId="{B588F417-1481-4E46-B362-2854632A8E91}" srcOrd="0" destOrd="0" presId="urn:microsoft.com/office/officeart/2008/layout/LinedList"/>
    <dgm:cxn modelId="{B2C812CA-AFFF-46FF-B6F9-50B3F8FA4403}" srcId="{4F433F7F-B3F1-490D-8DF4-5F1AD9B0986C}" destId="{1A16243F-3D01-4F91-A403-7E10AD54BDCF}" srcOrd="1" destOrd="0" parTransId="{A78E7F66-97D5-41EC-9C12-E9E20B3D2078}" sibTransId="{0D069D2F-24B3-4922-9096-09C08015AA53}"/>
    <dgm:cxn modelId="{01102DCB-03A4-401F-9FF2-ABDC35AA35BD}" srcId="{4F433F7F-B3F1-490D-8DF4-5F1AD9B0986C}" destId="{BAFA38EA-55E3-46E1-8609-83EE82697714}" srcOrd="2" destOrd="0" parTransId="{DDE81AE7-565E-4C0A-B9D0-C3F5286ACE42}" sibTransId="{06D6884E-098B-4BA6-AD8B-697360EB4E0A}"/>
    <dgm:cxn modelId="{4755D1E1-F650-474B-AE5C-01C20C27E7FE}" type="presOf" srcId="{BAFA38EA-55E3-46E1-8609-83EE82697714}" destId="{659F527F-C60F-41EA-9F5A-E9BABC257EAD}" srcOrd="0" destOrd="0" presId="urn:microsoft.com/office/officeart/2008/layout/LinedList"/>
    <dgm:cxn modelId="{155BCAE7-29A6-43FD-9559-6667A1DB8B18}" srcId="{4F433F7F-B3F1-490D-8DF4-5F1AD9B0986C}" destId="{16FE043E-D7EE-4912-A12F-E572F2E9AD7D}" srcOrd="0" destOrd="0" parTransId="{2D178C8C-D041-4517-9427-9C984B4836F1}" sibTransId="{A43CE290-5BE6-4571-A110-7859160883E4}"/>
    <dgm:cxn modelId="{5F6C26FA-B844-476E-B05D-B6C40C579BDF}" type="presOf" srcId="{4F433F7F-B3F1-490D-8DF4-5F1AD9B0986C}" destId="{8A0B5C4F-0A51-4211-A632-49D792B39F83}" srcOrd="0" destOrd="0" presId="urn:microsoft.com/office/officeart/2008/layout/LinedList"/>
    <dgm:cxn modelId="{7F7E72E3-D23D-448B-B8B4-6DFAF4BCA269}" type="presParOf" srcId="{8A0B5C4F-0A51-4211-A632-49D792B39F83}" destId="{865D1C22-10CB-4235-B0A1-CD656D8D0BE2}" srcOrd="0" destOrd="0" presId="urn:microsoft.com/office/officeart/2008/layout/LinedList"/>
    <dgm:cxn modelId="{F00FDAB2-6231-4E9F-B31B-20D7741DF046}" type="presParOf" srcId="{8A0B5C4F-0A51-4211-A632-49D792B39F83}" destId="{169294A3-0084-4B6E-8595-E796E549A122}" srcOrd="1" destOrd="0" presId="urn:microsoft.com/office/officeart/2008/layout/LinedList"/>
    <dgm:cxn modelId="{48453E87-72CB-4DE5-B98D-A92E356359A1}" type="presParOf" srcId="{169294A3-0084-4B6E-8595-E796E549A122}" destId="{49AA99A4-32A1-42C1-BACC-F7EBE07E72AE}" srcOrd="0" destOrd="0" presId="urn:microsoft.com/office/officeart/2008/layout/LinedList"/>
    <dgm:cxn modelId="{7B723987-7C67-4125-8C06-377A0C514A90}" type="presParOf" srcId="{169294A3-0084-4B6E-8595-E796E549A122}" destId="{D817AE60-45DE-4D18-BB15-451BA81F3E86}" srcOrd="1" destOrd="0" presId="urn:microsoft.com/office/officeart/2008/layout/LinedList"/>
    <dgm:cxn modelId="{27491E5C-6ABE-477D-AD9D-F848079D0370}" type="presParOf" srcId="{8A0B5C4F-0A51-4211-A632-49D792B39F83}" destId="{EF85F28C-0F4B-4016-9970-66CC24C65B0C}" srcOrd="2" destOrd="0" presId="urn:microsoft.com/office/officeart/2008/layout/LinedList"/>
    <dgm:cxn modelId="{239C18A1-CA2C-42D4-8E4D-068F6FB13BFF}" type="presParOf" srcId="{8A0B5C4F-0A51-4211-A632-49D792B39F83}" destId="{7F7C82C6-19B4-4B45-90AC-74CE6D0CF02F}" srcOrd="3" destOrd="0" presId="urn:microsoft.com/office/officeart/2008/layout/LinedList"/>
    <dgm:cxn modelId="{537AC8B6-F9AD-471C-9E0E-C7E3B05608E0}" type="presParOf" srcId="{7F7C82C6-19B4-4B45-90AC-74CE6D0CF02F}" destId="{B588F417-1481-4E46-B362-2854632A8E91}" srcOrd="0" destOrd="0" presId="urn:microsoft.com/office/officeart/2008/layout/LinedList"/>
    <dgm:cxn modelId="{953A029F-A357-48EE-883D-0950F890857F}" type="presParOf" srcId="{7F7C82C6-19B4-4B45-90AC-74CE6D0CF02F}" destId="{46330FDE-4FB0-405F-9130-C63D40C24F29}" srcOrd="1" destOrd="0" presId="urn:microsoft.com/office/officeart/2008/layout/LinedList"/>
    <dgm:cxn modelId="{14504710-BB59-4DAE-AA89-C0496785FB0C}" type="presParOf" srcId="{8A0B5C4F-0A51-4211-A632-49D792B39F83}" destId="{EAF30A26-1DF4-47A3-A26A-9A03CA91B280}" srcOrd="4" destOrd="0" presId="urn:microsoft.com/office/officeart/2008/layout/LinedList"/>
    <dgm:cxn modelId="{D1F421B1-86AF-40AD-9EF0-0B9D131B0B2B}" type="presParOf" srcId="{8A0B5C4F-0A51-4211-A632-49D792B39F83}" destId="{35B855F6-FC26-45D8-B054-4494D60DEBD3}" srcOrd="5" destOrd="0" presId="urn:microsoft.com/office/officeart/2008/layout/LinedList"/>
    <dgm:cxn modelId="{1F904083-596A-4C6E-8969-4D2E662CF383}" type="presParOf" srcId="{35B855F6-FC26-45D8-B054-4494D60DEBD3}" destId="{659F527F-C60F-41EA-9F5A-E9BABC257EAD}" srcOrd="0" destOrd="0" presId="urn:microsoft.com/office/officeart/2008/layout/LinedList"/>
    <dgm:cxn modelId="{40F7B190-38FE-49F0-9A2A-68E3EF039754}" type="presParOf" srcId="{35B855F6-FC26-45D8-B054-4494D60DEBD3}" destId="{9E30DF4E-A152-4D56-AD3B-487593A0F4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119E1A-6A46-4411-864F-8AAFE4F2A7E5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017DADA-9A27-40E2-9C86-2B7308BC0C16}">
      <dgm:prSet/>
      <dgm:spPr/>
      <dgm:t>
        <a:bodyPr/>
        <a:lstStyle/>
        <a:p>
          <a:r>
            <a:rPr lang="nb-NO" dirty="0"/>
            <a:t>Programfag 1 </a:t>
          </a:r>
          <a:endParaRPr lang="en-US" dirty="0"/>
        </a:p>
      </dgm:t>
    </dgm:pt>
    <dgm:pt modelId="{EAA120D6-2D27-4FCF-BC71-8316C0415BD3}" type="parTrans" cxnId="{2FA60C8B-B066-4A3C-9B5F-283F2F59FA1A}">
      <dgm:prSet/>
      <dgm:spPr/>
      <dgm:t>
        <a:bodyPr/>
        <a:lstStyle/>
        <a:p>
          <a:endParaRPr lang="en-US"/>
        </a:p>
      </dgm:t>
    </dgm:pt>
    <dgm:pt modelId="{852728BB-52CA-475B-A288-A64C6D5DE68D}" type="sibTrans" cxnId="{2FA60C8B-B066-4A3C-9B5F-283F2F59FA1A}">
      <dgm:prSet/>
      <dgm:spPr/>
      <dgm:t>
        <a:bodyPr/>
        <a:lstStyle/>
        <a:p>
          <a:endParaRPr lang="en-US"/>
        </a:p>
      </dgm:t>
    </dgm:pt>
    <dgm:pt modelId="{6ACE5EAC-9F66-413C-94F0-DCFC0E3F9B82}">
      <dgm:prSet/>
      <dgm:spPr/>
      <dgm:t>
        <a:bodyPr/>
        <a:lstStyle/>
        <a:p>
          <a:r>
            <a:rPr lang="nb-NO" dirty="0"/>
            <a:t>Programfag 2</a:t>
          </a:r>
          <a:endParaRPr lang="en-US" dirty="0"/>
        </a:p>
      </dgm:t>
    </dgm:pt>
    <dgm:pt modelId="{D575D21E-CED2-4E8F-A70A-E0B924A5A0C5}" type="parTrans" cxnId="{34EF1097-10BB-4E27-8377-73AED3607C41}">
      <dgm:prSet/>
      <dgm:spPr/>
      <dgm:t>
        <a:bodyPr/>
        <a:lstStyle/>
        <a:p>
          <a:endParaRPr lang="en-US"/>
        </a:p>
      </dgm:t>
    </dgm:pt>
    <dgm:pt modelId="{F87E6946-21BD-4E34-8D14-D74F959F94CC}" type="sibTrans" cxnId="{34EF1097-10BB-4E27-8377-73AED3607C41}">
      <dgm:prSet/>
      <dgm:spPr/>
      <dgm:t>
        <a:bodyPr/>
        <a:lstStyle/>
        <a:p>
          <a:endParaRPr lang="en-US"/>
        </a:p>
      </dgm:t>
    </dgm:pt>
    <dgm:pt modelId="{65AC69A3-651C-419A-AEFF-0FE2B2F045AA}">
      <dgm:prSet/>
      <dgm:spPr/>
      <dgm:t>
        <a:bodyPr/>
        <a:lstStyle/>
        <a:p>
          <a:r>
            <a:rPr lang="nb-NO" dirty="0"/>
            <a:t>Programfag 3</a:t>
          </a:r>
          <a:endParaRPr lang="en-US" dirty="0"/>
        </a:p>
      </dgm:t>
    </dgm:pt>
    <dgm:pt modelId="{78242A27-A21E-46E6-B0B6-DBAB75DE94FF}" type="parTrans" cxnId="{8AE02E45-C983-4CDD-9C81-49E07004E260}">
      <dgm:prSet/>
      <dgm:spPr/>
      <dgm:t>
        <a:bodyPr/>
        <a:lstStyle/>
        <a:p>
          <a:endParaRPr lang="en-US"/>
        </a:p>
      </dgm:t>
    </dgm:pt>
    <dgm:pt modelId="{D2B376BD-35C4-4840-AF83-F731223C13DE}" type="sibTrans" cxnId="{8AE02E45-C983-4CDD-9C81-49E07004E260}">
      <dgm:prSet/>
      <dgm:spPr/>
      <dgm:t>
        <a:bodyPr/>
        <a:lstStyle/>
        <a:p>
          <a:endParaRPr lang="en-US"/>
        </a:p>
      </dgm:t>
    </dgm:pt>
    <dgm:pt modelId="{47C582D0-DDEB-4696-82F5-E8A1F9B0C792}" type="pres">
      <dgm:prSet presAssocID="{F8119E1A-6A46-4411-864F-8AAFE4F2A7E5}" presName="linear" presStyleCnt="0">
        <dgm:presLayoutVars>
          <dgm:animLvl val="lvl"/>
          <dgm:resizeHandles val="exact"/>
        </dgm:presLayoutVars>
      </dgm:prSet>
      <dgm:spPr/>
    </dgm:pt>
    <dgm:pt modelId="{32A415AB-942A-4854-B6F5-7333E1DD3E56}" type="pres">
      <dgm:prSet presAssocID="{4017DADA-9A27-40E2-9C86-2B7308BC0C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2DDDDB4-F236-47FF-8615-2A17DE7E7479}" type="pres">
      <dgm:prSet presAssocID="{852728BB-52CA-475B-A288-A64C6D5DE68D}" presName="spacer" presStyleCnt="0"/>
      <dgm:spPr/>
    </dgm:pt>
    <dgm:pt modelId="{6B0212C5-AEB1-42AC-80CF-62A731323D1A}" type="pres">
      <dgm:prSet presAssocID="{6ACE5EAC-9F66-413C-94F0-DCFC0E3F9B8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64F4883-B1B6-4929-976B-54F65E1149E0}" type="pres">
      <dgm:prSet presAssocID="{F87E6946-21BD-4E34-8D14-D74F959F94CC}" presName="spacer" presStyleCnt="0"/>
      <dgm:spPr/>
    </dgm:pt>
    <dgm:pt modelId="{78AE8011-1C65-4FD3-A6E7-46B0E3796B26}" type="pres">
      <dgm:prSet presAssocID="{65AC69A3-651C-419A-AEFF-0FE2B2F045A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838370A-C415-4EDC-93C1-5703D56E47D0}" type="presOf" srcId="{6ACE5EAC-9F66-413C-94F0-DCFC0E3F9B82}" destId="{6B0212C5-AEB1-42AC-80CF-62A731323D1A}" srcOrd="0" destOrd="0" presId="urn:microsoft.com/office/officeart/2005/8/layout/vList2"/>
    <dgm:cxn modelId="{C4A01E10-1FC6-4DB5-84A2-EC872EF3F21C}" type="presOf" srcId="{4017DADA-9A27-40E2-9C86-2B7308BC0C16}" destId="{32A415AB-942A-4854-B6F5-7333E1DD3E56}" srcOrd="0" destOrd="0" presId="urn:microsoft.com/office/officeart/2005/8/layout/vList2"/>
    <dgm:cxn modelId="{A3EE113A-1654-44A8-BD4A-A0617BE31EF3}" type="presOf" srcId="{F8119E1A-6A46-4411-864F-8AAFE4F2A7E5}" destId="{47C582D0-DDEB-4696-82F5-E8A1F9B0C792}" srcOrd="0" destOrd="0" presId="urn:microsoft.com/office/officeart/2005/8/layout/vList2"/>
    <dgm:cxn modelId="{8AE02E45-C983-4CDD-9C81-49E07004E260}" srcId="{F8119E1A-6A46-4411-864F-8AAFE4F2A7E5}" destId="{65AC69A3-651C-419A-AEFF-0FE2B2F045AA}" srcOrd="2" destOrd="0" parTransId="{78242A27-A21E-46E6-B0B6-DBAB75DE94FF}" sibTransId="{D2B376BD-35C4-4840-AF83-F731223C13DE}"/>
    <dgm:cxn modelId="{2FA60C8B-B066-4A3C-9B5F-283F2F59FA1A}" srcId="{F8119E1A-6A46-4411-864F-8AAFE4F2A7E5}" destId="{4017DADA-9A27-40E2-9C86-2B7308BC0C16}" srcOrd="0" destOrd="0" parTransId="{EAA120D6-2D27-4FCF-BC71-8316C0415BD3}" sibTransId="{852728BB-52CA-475B-A288-A64C6D5DE68D}"/>
    <dgm:cxn modelId="{34EF1097-10BB-4E27-8377-73AED3607C41}" srcId="{F8119E1A-6A46-4411-864F-8AAFE4F2A7E5}" destId="{6ACE5EAC-9F66-413C-94F0-DCFC0E3F9B82}" srcOrd="1" destOrd="0" parTransId="{D575D21E-CED2-4E8F-A70A-E0B924A5A0C5}" sibTransId="{F87E6946-21BD-4E34-8D14-D74F959F94CC}"/>
    <dgm:cxn modelId="{55DC3A98-7D37-4F58-8410-A2D3BC4D3A25}" type="presOf" srcId="{65AC69A3-651C-419A-AEFF-0FE2B2F045AA}" destId="{78AE8011-1C65-4FD3-A6E7-46B0E3796B26}" srcOrd="0" destOrd="0" presId="urn:microsoft.com/office/officeart/2005/8/layout/vList2"/>
    <dgm:cxn modelId="{AC8EBB7E-82BC-4CB0-9F42-0922FF91D38C}" type="presParOf" srcId="{47C582D0-DDEB-4696-82F5-E8A1F9B0C792}" destId="{32A415AB-942A-4854-B6F5-7333E1DD3E56}" srcOrd="0" destOrd="0" presId="urn:microsoft.com/office/officeart/2005/8/layout/vList2"/>
    <dgm:cxn modelId="{4057D1DE-6905-468E-996C-19F671C334EF}" type="presParOf" srcId="{47C582D0-DDEB-4696-82F5-E8A1F9B0C792}" destId="{32DDDDB4-F236-47FF-8615-2A17DE7E7479}" srcOrd="1" destOrd="0" presId="urn:microsoft.com/office/officeart/2005/8/layout/vList2"/>
    <dgm:cxn modelId="{F9B8B2B1-51CC-4C53-9B9C-C0B75A7D87DD}" type="presParOf" srcId="{47C582D0-DDEB-4696-82F5-E8A1F9B0C792}" destId="{6B0212C5-AEB1-42AC-80CF-62A731323D1A}" srcOrd="2" destOrd="0" presId="urn:microsoft.com/office/officeart/2005/8/layout/vList2"/>
    <dgm:cxn modelId="{6B0197B1-1658-4931-8E01-7DB061E9B681}" type="presParOf" srcId="{47C582D0-DDEB-4696-82F5-E8A1F9B0C792}" destId="{F64F4883-B1B6-4929-976B-54F65E1149E0}" srcOrd="3" destOrd="0" presId="urn:microsoft.com/office/officeart/2005/8/layout/vList2"/>
    <dgm:cxn modelId="{E7BEAA73-405C-465B-B1E1-36BD5D877526}" type="presParOf" srcId="{47C582D0-DDEB-4696-82F5-E8A1F9B0C792}" destId="{78AE8011-1C65-4FD3-A6E7-46B0E3796B2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A0E9E-6AE1-4021-BA94-5DBC9B7E9E34}">
      <dsp:nvSpPr>
        <dsp:cNvPr id="0" name=""/>
        <dsp:cNvSpPr/>
      </dsp:nvSpPr>
      <dsp:spPr>
        <a:xfrm>
          <a:off x="0" y="891906"/>
          <a:ext cx="5996871" cy="16890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54B76-322C-46E9-AB59-4057B3C264E3}">
      <dsp:nvSpPr>
        <dsp:cNvPr id="0" name=""/>
        <dsp:cNvSpPr/>
      </dsp:nvSpPr>
      <dsp:spPr>
        <a:xfrm>
          <a:off x="510942" y="1271945"/>
          <a:ext cx="928985" cy="9289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23F8E-D313-4BD5-A7F5-09F1456971DE}">
      <dsp:nvSpPr>
        <dsp:cNvPr id="0" name=""/>
        <dsp:cNvSpPr/>
      </dsp:nvSpPr>
      <dsp:spPr>
        <a:xfrm>
          <a:off x="1950870" y="891906"/>
          <a:ext cx="3986066" cy="1796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106" tIns="190106" rIns="190106" bIns="19010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Her søker du om skoleplass: </a:t>
          </a:r>
          <a:r>
            <a:rPr lang="nb-NO" sz="1400" kern="1200">
              <a:hlinkClick xmlns:r="http://schemas.openxmlformats.org/officeDocument/2006/relationships" r:id="rId3"/>
            </a:rPr>
            <a:t>https://www.vigo.no/nyvigo/vigo</a:t>
          </a:r>
          <a:r>
            <a:rPr lang="nb-NO" sz="1400" kern="1200"/>
            <a:t> </a:t>
          </a:r>
          <a:endParaRPr lang="en-US" sz="1400" kern="1200"/>
        </a:p>
      </dsp:txBody>
      <dsp:txXfrm>
        <a:off x="1950870" y="891906"/>
        <a:ext cx="3986066" cy="1796281"/>
      </dsp:txXfrm>
    </dsp:sp>
    <dsp:sp modelId="{3224BACC-9B04-42AF-9F19-80B691C7B968}">
      <dsp:nvSpPr>
        <dsp:cNvPr id="0" name=""/>
        <dsp:cNvSpPr/>
      </dsp:nvSpPr>
      <dsp:spPr>
        <a:xfrm>
          <a:off x="0" y="3123649"/>
          <a:ext cx="5996871" cy="16890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CE788-9CCE-4CF7-B996-ECAD737852FD}">
      <dsp:nvSpPr>
        <dsp:cNvPr id="0" name=""/>
        <dsp:cNvSpPr/>
      </dsp:nvSpPr>
      <dsp:spPr>
        <a:xfrm>
          <a:off x="510942" y="3503689"/>
          <a:ext cx="928985" cy="92898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C7329-5345-44A2-9FA9-B4A98125FB03}">
      <dsp:nvSpPr>
        <dsp:cNvPr id="0" name=""/>
        <dsp:cNvSpPr/>
      </dsp:nvSpPr>
      <dsp:spPr>
        <a:xfrm>
          <a:off x="1950870" y="3123649"/>
          <a:ext cx="3986066" cy="1796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106" tIns="190106" rIns="190106" bIns="19010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Her finner du info om skolen: </a:t>
          </a:r>
          <a:r>
            <a:rPr lang="nb-NO" sz="1400" kern="1200">
              <a:hlinkClick xmlns:r="http://schemas.openxmlformats.org/officeDocument/2006/relationships" r:id="rId6"/>
            </a:rPr>
            <a:t>https://www.vilbli.no/nb/nb/trondelag/steinkjer-videregaende-skole/adr/244289</a:t>
          </a:r>
          <a:r>
            <a:rPr lang="nb-NO" sz="1400" kern="1200"/>
            <a:t> </a:t>
          </a:r>
          <a:endParaRPr lang="en-US" sz="1400" kern="1200"/>
        </a:p>
      </dsp:txBody>
      <dsp:txXfrm>
        <a:off x="1950870" y="3123649"/>
        <a:ext cx="3986066" cy="1796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7810-2D4F-400D-A280-3F777C1F39C5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04773-F245-4FD3-A34E-0D407CC646C4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700" kern="1200" dirty="0"/>
            <a:t>113 timer norsk</a:t>
          </a:r>
          <a:endParaRPr lang="en-US" sz="3700" kern="1200" dirty="0"/>
        </a:p>
      </dsp:txBody>
      <dsp:txXfrm>
        <a:off x="0" y="531"/>
        <a:ext cx="10515600" cy="870055"/>
      </dsp:txXfrm>
    </dsp:sp>
    <dsp:sp modelId="{E093DF29-192A-4302-A719-B6E7F832603A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F8E45-3FFD-4EA4-B37E-2D9FD4DD724F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700" kern="1200" dirty="0"/>
            <a:t>56 timer historie</a:t>
          </a:r>
          <a:endParaRPr lang="en-US" sz="3700" kern="1200" dirty="0"/>
        </a:p>
      </dsp:txBody>
      <dsp:txXfrm>
        <a:off x="0" y="870586"/>
        <a:ext cx="10515600" cy="870055"/>
      </dsp:txXfrm>
    </dsp:sp>
    <dsp:sp modelId="{1548F3B5-1431-4E68-A295-D962D5664888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033E7-B7F6-47A1-B0E8-C55E0753C58E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700" kern="1200" dirty="0"/>
            <a:t>56 timer kroppsøving</a:t>
          </a:r>
          <a:endParaRPr lang="en-US" sz="3700" kern="1200" dirty="0"/>
        </a:p>
      </dsp:txBody>
      <dsp:txXfrm>
        <a:off x="0" y="1740641"/>
        <a:ext cx="10515600" cy="870055"/>
      </dsp:txXfrm>
    </dsp:sp>
    <dsp:sp modelId="{EA347B10-476D-4D67-A265-055ACCA8B9A3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BC505-B13E-4104-BE73-221FA48B0FA7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700" kern="1200" dirty="0"/>
            <a:t>112 timer fremmedspråk (spansk, fransk eller tysk)</a:t>
          </a:r>
          <a:endParaRPr lang="en-US" sz="3700" kern="1200" dirty="0"/>
        </a:p>
      </dsp:txBody>
      <dsp:txXfrm>
        <a:off x="0" y="2610696"/>
        <a:ext cx="10515600" cy="870055"/>
      </dsp:txXfrm>
    </dsp:sp>
    <dsp:sp modelId="{32B7FB56-D8C4-46BD-8CC6-81291C4907CF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87944-AF28-483E-8550-AA6EC2314CBF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700" kern="1200"/>
            <a:t>Matematikk </a:t>
          </a:r>
          <a:endParaRPr lang="en-US" sz="3700" kern="1200"/>
        </a:p>
      </dsp:txBody>
      <dsp:txXfrm>
        <a:off x="0" y="3480751"/>
        <a:ext cx="10515600" cy="870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D1C22-10CB-4235-B0A1-CD656D8D0BE2}">
      <dsp:nvSpPr>
        <dsp:cNvPr id="0" name=""/>
        <dsp:cNvSpPr/>
      </dsp:nvSpPr>
      <dsp:spPr>
        <a:xfrm>
          <a:off x="0" y="2124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A99A4-32A1-42C1-BACC-F7EBE07E72AE}">
      <dsp:nvSpPr>
        <dsp:cNvPr id="0" name=""/>
        <dsp:cNvSpPr/>
      </dsp:nvSpPr>
      <dsp:spPr>
        <a:xfrm>
          <a:off x="0" y="2124"/>
          <a:ext cx="5181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500" kern="1200" dirty="0"/>
            <a:t>2P (86 t)</a:t>
          </a:r>
          <a:endParaRPr lang="en-US" sz="6500" kern="1200" dirty="0"/>
        </a:p>
      </dsp:txBody>
      <dsp:txXfrm>
        <a:off x="0" y="2124"/>
        <a:ext cx="5181600" cy="1449029"/>
      </dsp:txXfrm>
    </dsp:sp>
    <dsp:sp modelId="{EF85F28C-0F4B-4016-9970-66CC24C65B0C}">
      <dsp:nvSpPr>
        <dsp:cNvPr id="0" name=""/>
        <dsp:cNvSpPr/>
      </dsp:nvSpPr>
      <dsp:spPr>
        <a:xfrm>
          <a:off x="0" y="1451154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8F417-1481-4E46-B362-2854632A8E91}">
      <dsp:nvSpPr>
        <dsp:cNvPr id="0" name=""/>
        <dsp:cNvSpPr/>
      </dsp:nvSpPr>
      <dsp:spPr>
        <a:xfrm>
          <a:off x="0" y="1451154"/>
          <a:ext cx="5181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500" kern="1200" dirty="0"/>
            <a:t>S1 (140 t)</a:t>
          </a:r>
          <a:endParaRPr lang="en-US" sz="6500" kern="1200" dirty="0"/>
        </a:p>
      </dsp:txBody>
      <dsp:txXfrm>
        <a:off x="0" y="1451154"/>
        <a:ext cx="5181600" cy="1449029"/>
      </dsp:txXfrm>
    </dsp:sp>
    <dsp:sp modelId="{EAF30A26-1DF4-47A3-A26A-9A03CA91B280}">
      <dsp:nvSpPr>
        <dsp:cNvPr id="0" name=""/>
        <dsp:cNvSpPr/>
      </dsp:nvSpPr>
      <dsp:spPr>
        <a:xfrm>
          <a:off x="0" y="2900183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F527F-C60F-41EA-9F5A-E9BABC257EAD}">
      <dsp:nvSpPr>
        <dsp:cNvPr id="0" name=""/>
        <dsp:cNvSpPr/>
      </dsp:nvSpPr>
      <dsp:spPr>
        <a:xfrm>
          <a:off x="0" y="2900183"/>
          <a:ext cx="5181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500" kern="1200" dirty="0"/>
            <a:t>R1 (140 t)</a:t>
          </a:r>
          <a:endParaRPr lang="en-US" sz="6500" kern="1200" dirty="0"/>
        </a:p>
      </dsp:txBody>
      <dsp:txXfrm>
        <a:off x="0" y="2900183"/>
        <a:ext cx="5181600" cy="14490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415AB-942A-4854-B6F5-7333E1DD3E56}">
      <dsp:nvSpPr>
        <dsp:cNvPr id="0" name=""/>
        <dsp:cNvSpPr/>
      </dsp:nvSpPr>
      <dsp:spPr>
        <a:xfrm>
          <a:off x="0" y="29978"/>
          <a:ext cx="10515600" cy="13267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400" kern="1200" dirty="0"/>
            <a:t>Programfag 1 </a:t>
          </a:r>
          <a:endParaRPr lang="en-US" sz="5400" kern="1200" dirty="0"/>
        </a:p>
      </dsp:txBody>
      <dsp:txXfrm>
        <a:off x="64768" y="94746"/>
        <a:ext cx="10386064" cy="1197243"/>
      </dsp:txXfrm>
    </dsp:sp>
    <dsp:sp modelId="{6B0212C5-AEB1-42AC-80CF-62A731323D1A}">
      <dsp:nvSpPr>
        <dsp:cNvPr id="0" name=""/>
        <dsp:cNvSpPr/>
      </dsp:nvSpPr>
      <dsp:spPr>
        <a:xfrm>
          <a:off x="0" y="1512278"/>
          <a:ext cx="10515600" cy="13267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400" kern="1200" dirty="0"/>
            <a:t>Programfag 2</a:t>
          </a:r>
          <a:endParaRPr lang="en-US" sz="5400" kern="1200" dirty="0"/>
        </a:p>
      </dsp:txBody>
      <dsp:txXfrm>
        <a:off x="64768" y="1577046"/>
        <a:ext cx="10386064" cy="1197243"/>
      </dsp:txXfrm>
    </dsp:sp>
    <dsp:sp modelId="{78AE8011-1C65-4FD3-A6E7-46B0E3796B26}">
      <dsp:nvSpPr>
        <dsp:cNvPr id="0" name=""/>
        <dsp:cNvSpPr/>
      </dsp:nvSpPr>
      <dsp:spPr>
        <a:xfrm>
          <a:off x="0" y="2994579"/>
          <a:ext cx="10515600" cy="13267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400" kern="1200" dirty="0"/>
            <a:t>Programfag 3</a:t>
          </a:r>
          <a:endParaRPr lang="en-US" sz="5400" kern="1200" dirty="0"/>
        </a:p>
      </dsp:txBody>
      <dsp:txXfrm>
        <a:off x="64768" y="3059347"/>
        <a:ext cx="10386064" cy="1197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5E8FC-BF94-4676-ABC0-8A80CD7859B7}" type="datetimeFigureOut">
              <a:rPr lang="nb-NO" smtClean="0"/>
              <a:t>04.02.2026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D5721-45B4-473D-B443-2BC0D7A481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008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b="1" i="0" dirty="0">
                <a:solidFill>
                  <a:srgbClr val="303030"/>
                </a:solidFill>
                <a:effectLst/>
                <a:latin typeface="Montserrat" panose="00000500000000000000" pitchFamily="2" charset="0"/>
              </a:rPr>
              <a:t>3.3.1.4 Matematikk</a:t>
            </a:r>
          </a:p>
          <a:p>
            <a:pPr algn="l"/>
            <a:r>
              <a:rPr lang="nb-NO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På studieforberedende utdanningsprogram er det obligatorisk med matematikk på vg1 og vg2.</a:t>
            </a:r>
          </a:p>
          <a:p>
            <a:pPr algn="l"/>
            <a:r>
              <a:rPr lang="nb-NO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På vg1 skal alle elever ha fellesfag matematikk på 140 timer. De kan velge mellom to ulike fag; praktisk matematikk (1P) eller teoretisk matematikk (1T).</a:t>
            </a:r>
          </a:p>
          <a:p>
            <a:pPr algn="l"/>
            <a:r>
              <a:rPr lang="nb-NO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På vg2 skal eleven velge ett matematikkfag. De kan velge mellom tre ulike fag: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Praktisk matematikk (2P), 84 timer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Programfag matematikk for samfunnsfag (S1), 140 timer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Programfag matematikk for realfag (R1), 140 timer</a:t>
            </a:r>
          </a:p>
          <a:p>
            <a:pPr algn="l"/>
            <a:r>
              <a:rPr lang="nb-NO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For å få vitnemål må eleven ha minimum 224 timer matematikk som skal omfatte 140 timer fellesfag i matematikk 1T/1P på vg1 og i tillegg enten 84 timer fellesfag i matematikk 2P eller programfag i matematikk R1/S1 på vg2.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28D98-7F87-45EF-97EB-61A81B0374D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886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04.02.2026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687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, tekst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3139" y="0"/>
            <a:ext cx="6888861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04.02.2026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logo_gul">
            <a:extLst>
              <a:ext uri="{FF2B5EF4-FFF2-40B4-BE49-F238E27FC236}">
                <a16:creationId xmlns:a16="http://schemas.microsoft.com/office/drawing/2014/main" id="{FC393D3E-C050-40F9-816F-B6EA7FC3F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9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ABE5CBE6-E2D6-4553-A491-4D45E48597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10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810A30F1-52BB-4D05-9919-9D60AECB77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60" y="1480991"/>
            <a:ext cx="4155149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54E4EC-00C2-4E18-90E6-EF2CA947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288398"/>
            <a:ext cx="3326055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78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k">
            <a:extLst>
              <a:ext uri="{FF2B5EF4-FFF2-40B4-BE49-F238E27FC236}">
                <a16:creationId xmlns:a16="http://schemas.microsoft.com/office/drawing/2014/main" id="{40C17E66-2E97-4F81-8F6E-EF36FBE47B27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DF0D-5186-43A8-9F17-7965A23969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8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4674BD-61C0-4B57-8F0A-E639D160D1D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36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4892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04.02.2026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82FA1FD-E97A-4C0F-AA26-530A2E50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089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Fagvalgsinformasjon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Møte foresatte Vg1 ST</a:t>
            </a:r>
          </a:p>
          <a:p>
            <a:pPr algn="r"/>
            <a:r>
              <a:rPr lang="en-US">
                <a:solidFill>
                  <a:srgbClr val="FFFFFF"/>
                </a:solidFill>
              </a:rPr>
              <a:t>Åpen skole 22.01.2026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24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35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8876922-82EA-D916-29E7-134D697E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Programfagene ligger i fagsett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F929403-2FE7-1031-F6CC-2B33F33D7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/>
              <a:t>Fag som kolliderer i timeplanen kalles et fagsett. Dette betyr at det ikke er mulig å velge mer enn ett av fagene.</a:t>
            </a:r>
          </a:p>
          <a:p>
            <a:pPr>
              <a:spcAft>
                <a:spcPts val="600"/>
              </a:spcAft>
            </a:pPr>
            <a:r>
              <a:rPr lang="en-US" sz="2000"/>
              <a:t>Hvilke fag som kolliderer avgjøres delvis av erfaringstall, delvis av prøvevalg som kjøres annethvert år.</a:t>
            </a:r>
          </a:p>
          <a:p>
            <a:pPr marL="0">
              <a:spcAft>
                <a:spcPts val="600"/>
              </a:spcAft>
            </a:pPr>
            <a:endParaRPr lang="en-US" sz="200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7E20F649-3670-B6E3-59C8-69676ED62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131547"/>
              </p:ext>
            </p:extLst>
          </p:nvPr>
        </p:nvGraphicFramePr>
        <p:xfrm>
          <a:off x="6815174" y="643234"/>
          <a:ext cx="4719171" cy="559987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91466">
                  <a:extLst>
                    <a:ext uri="{9D8B030D-6E8A-4147-A177-3AD203B41FA5}">
                      <a16:colId xmlns:a16="http://schemas.microsoft.com/office/drawing/2014/main" val="3544742072"/>
                    </a:ext>
                  </a:extLst>
                </a:gridCol>
                <a:gridCol w="3227705">
                  <a:extLst>
                    <a:ext uri="{9D8B030D-6E8A-4147-A177-3AD203B41FA5}">
                      <a16:colId xmlns:a16="http://schemas.microsoft.com/office/drawing/2014/main" val="2585963262"/>
                    </a:ext>
                  </a:extLst>
                </a:gridCol>
              </a:tblGrid>
              <a:tr h="36448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1600" u="none" strike="noStrike">
                          <a:effectLst/>
                        </a:rPr>
                        <a:t> 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2100" u="none" strike="noStrike">
                          <a:effectLst/>
                        </a:rPr>
                        <a:t>Vg2 ST</a:t>
                      </a:r>
                      <a:endParaRPr lang="nb-NO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b"/>
                </a:tc>
                <a:extLst>
                  <a:ext uri="{0D108BD9-81ED-4DB2-BD59-A6C34878D82A}">
                    <a16:rowId xmlns:a16="http://schemas.microsoft.com/office/drawing/2014/main" val="3279861463"/>
                  </a:ext>
                </a:extLst>
              </a:tr>
              <a:tr h="76134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600" u="none" strike="noStrike">
                          <a:effectLst/>
                        </a:rPr>
                        <a:t>Fagsett 1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600" u="none" strike="noStrike">
                          <a:effectLst/>
                        </a:rPr>
                        <a:t>matematikk 2P</a:t>
                      </a:r>
                      <a:br>
                        <a:rPr lang="nb-NO" sz="1600" u="none" strike="noStrike">
                          <a:effectLst/>
                        </a:rPr>
                      </a:br>
                      <a:r>
                        <a:rPr lang="nb-NO" sz="1600" u="none" strike="noStrike">
                          <a:effectLst/>
                        </a:rPr>
                        <a:t>matematikk S1</a:t>
                      </a:r>
                      <a:br>
                        <a:rPr lang="nb-NO" sz="1600" u="none" strike="noStrike">
                          <a:effectLst/>
                        </a:rPr>
                      </a:br>
                      <a:r>
                        <a:rPr lang="nb-NO" sz="1600" u="none" strike="noStrike">
                          <a:effectLst/>
                        </a:rPr>
                        <a:t>matematikk R1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extLst>
                  <a:ext uri="{0D108BD9-81ED-4DB2-BD59-A6C34878D82A}">
                    <a16:rowId xmlns:a16="http://schemas.microsoft.com/office/drawing/2014/main" val="837982178"/>
                  </a:ext>
                </a:extLst>
              </a:tr>
              <a:tr h="147568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600" u="none" strike="noStrike">
                          <a:effectLst/>
                        </a:rPr>
                        <a:t>Fagsett 2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600" u="none" strike="noStrike">
                          <a:effectLst/>
                        </a:rPr>
                        <a:t>psykologi 1</a:t>
                      </a:r>
                      <a:br>
                        <a:rPr lang="nb-NO" sz="1600" u="none" strike="noStrike">
                          <a:effectLst/>
                        </a:rPr>
                      </a:br>
                      <a:r>
                        <a:rPr lang="nb-NO" sz="1600" u="none" strike="noStrike">
                          <a:effectLst/>
                        </a:rPr>
                        <a:t>sosialkunnskap</a:t>
                      </a:r>
                      <a:br>
                        <a:rPr lang="nb-NO" sz="1600" u="none" strike="noStrike">
                          <a:effectLst/>
                        </a:rPr>
                      </a:br>
                      <a:r>
                        <a:rPr lang="nb-NO" sz="1600" u="none" strike="noStrike">
                          <a:effectLst/>
                        </a:rPr>
                        <a:t>politikk og menneskerettigheter</a:t>
                      </a:r>
                      <a:br>
                        <a:rPr lang="nb-NO" sz="1600" u="none" strike="noStrike">
                          <a:effectLst/>
                        </a:rPr>
                      </a:br>
                      <a:r>
                        <a:rPr lang="nb-NO" sz="1600" u="none" strike="noStrike">
                          <a:effectLst/>
                        </a:rPr>
                        <a:t>samfunnsgeografi</a:t>
                      </a:r>
                      <a:br>
                        <a:rPr lang="nb-NO" sz="1600" u="none" strike="noStrike">
                          <a:effectLst/>
                        </a:rPr>
                      </a:br>
                      <a:r>
                        <a:rPr lang="nb-NO" sz="1600" u="none" strike="noStrike">
                          <a:effectLst/>
                        </a:rPr>
                        <a:t>kjemi 1</a:t>
                      </a:r>
                      <a:br>
                        <a:rPr lang="nb-NO" sz="1600" u="none" strike="noStrike">
                          <a:effectLst/>
                        </a:rPr>
                      </a:br>
                      <a:r>
                        <a:rPr lang="nb-NO" sz="1600" u="none" strike="noStrike">
                          <a:effectLst/>
                        </a:rPr>
                        <a:t>bioligi 2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extLst>
                  <a:ext uri="{0D108BD9-81ED-4DB2-BD59-A6C34878D82A}">
                    <a16:rowId xmlns:a16="http://schemas.microsoft.com/office/drawing/2014/main" val="2547042169"/>
                  </a:ext>
                </a:extLst>
              </a:tr>
              <a:tr h="147568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600" u="none" strike="noStrike">
                          <a:effectLst/>
                        </a:rPr>
                        <a:t>Fagsett 3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600" u="none" strike="noStrike">
                          <a:effectLst/>
                        </a:rPr>
                        <a:t>fysikk 1</a:t>
                      </a:r>
                      <a:br>
                        <a:rPr lang="nb-NO" sz="1600" u="none" strike="noStrike">
                          <a:effectLst/>
                        </a:rPr>
                      </a:br>
                      <a:r>
                        <a:rPr lang="nb-NO" sz="1600" u="none" strike="noStrike">
                          <a:effectLst/>
                        </a:rPr>
                        <a:t>sosiologi og sosialantropologi</a:t>
                      </a:r>
                      <a:br>
                        <a:rPr lang="nb-NO" sz="1600" u="none" strike="noStrike">
                          <a:effectLst/>
                        </a:rPr>
                      </a:br>
                      <a:r>
                        <a:rPr lang="nb-NO" sz="1600" u="none" strike="noStrike">
                          <a:effectLst/>
                        </a:rPr>
                        <a:t>medie- og informasjonskunnskap 1</a:t>
                      </a:r>
                      <a:br>
                        <a:rPr lang="nb-NO" sz="1600" u="none" strike="noStrike">
                          <a:effectLst/>
                        </a:rPr>
                      </a:br>
                      <a:r>
                        <a:rPr lang="nb-NO" sz="1600" u="none" strike="noStrike">
                          <a:effectLst/>
                        </a:rPr>
                        <a:t>økonomistyring</a:t>
                      </a:r>
                      <a:br>
                        <a:rPr lang="nb-NO" sz="1600" u="none" strike="noStrike">
                          <a:effectLst/>
                        </a:rPr>
                      </a:br>
                      <a:r>
                        <a:rPr lang="nb-NO" sz="1600" u="none" strike="noStrike">
                          <a:effectLst/>
                        </a:rPr>
                        <a:t>breddeidrett </a:t>
                      </a:r>
                      <a:br>
                        <a:rPr lang="nb-NO" sz="1600" u="none" strike="noStrike">
                          <a:effectLst/>
                        </a:rPr>
                      </a:br>
                      <a:r>
                        <a:rPr lang="nb-NO" sz="1600" u="none" strike="noStrike">
                          <a:effectLst/>
                        </a:rPr>
                        <a:t>toppidrett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extLst>
                  <a:ext uri="{0D108BD9-81ED-4DB2-BD59-A6C34878D82A}">
                    <a16:rowId xmlns:a16="http://schemas.microsoft.com/office/drawing/2014/main" val="134822865"/>
                  </a:ext>
                </a:extLst>
              </a:tr>
              <a:tr h="76134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600" u="none" strike="noStrike">
                          <a:effectLst/>
                        </a:rPr>
                        <a:t>Fagsett 4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600" u="none" strike="noStrike">
                          <a:effectLst/>
                        </a:rPr>
                        <a:t>biologi 1</a:t>
                      </a:r>
                      <a:br>
                        <a:rPr lang="nb-NO" sz="1600" u="none" strike="noStrike">
                          <a:effectLst/>
                        </a:rPr>
                      </a:br>
                      <a:r>
                        <a:rPr lang="nb-NO" sz="1600" u="none" strike="noStrike">
                          <a:effectLst/>
                        </a:rPr>
                        <a:t>historie og filosofi 1</a:t>
                      </a:r>
                      <a:br>
                        <a:rPr lang="nb-NO" sz="1600" u="none" strike="noStrike">
                          <a:effectLst/>
                        </a:rPr>
                      </a:br>
                      <a:r>
                        <a:rPr lang="nb-NO" sz="1600" u="none" strike="noStrike">
                          <a:effectLst/>
                        </a:rPr>
                        <a:t>engelsk 1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extLst>
                  <a:ext uri="{0D108BD9-81ED-4DB2-BD59-A6C34878D82A}">
                    <a16:rowId xmlns:a16="http://schemas.microsoft.com/office/drawing/2014/main" val="1245774887"/>
                  </a:ext>
                </a:extLst>
              </a:tr>
              <a:tr h="76134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600" u="none" strike="noStrike">
                          <a:effectLst/>
                        </a:rPr>
                        <a:t>Nettbaserte fag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600" u="none" strike="noStrike">
                          <a:effectLst/>
                        </a:rPr>
                        <a:t>informasjonsteknologi 1</a:t>
                      </a:r>
                      <a:br>
                        <a:rPr lang="nb-NO" sz="1600" u="none" strike="noStrike">
                          <a:effectLst/>
                        </a:rPr>
                      </a:br>
                      <a:r>
                        <a:rPr lang="nb-NO" sz="1600" u="none" strike="noStrike">
                          <a:effectLst/>
                        </a:rPr>
                        <a:t>samfunnsøkonomi 1</a:t>
                      </a:r>
                      <a:br>
                        <a:rPr lang="nb-NO" sz="1600" u="none" strike="noStrike">
                          <a:effectLst/>
                        </a:rPr>
                      </a:br>
                      <a:r>
                        <a:rPr lang="nb-NO" sz="1600" u="none" strike="noStrike">
                          <a:effectLst/>
                        </a:rPr>
                        <a:t>rettslære 1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extLst>
                  <a:ext uri="{0D108BD9-81ED-4DB2-BD59-A6C34878D82A}">
                    <a16:rowId xmlns:a16="http://schemas.microsoft.com/office/drawing/2014/main" val="2414020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115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2067D29-7CD4-C033-56BD-9E0A997D7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nb-NO" sz="3400"/>
              <a:t>Krav til godkjent vitnemål på studiespesialisering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879BE3-13F0-B426-6F4F-C0BADEDD4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4" y="1676400"/>
            <a:ext cx="5638796" cy="3505200"/>
          </a:xfrm>
        </p:spPr>
        <p:txBody>
          <a:bodyPr>
            <a:normAutofit/>
          </a:bodyPr>
          <a:lstStyle/>
          <a:p>
            <a:r>
              <a:rPr lang="nb-NO" sz="2000" dirty="0">
                <a:solidFill>
                  <a:schemeClr val="tx1">
                    <a:alpha val="55000"/>
                  </a:schemeClr>
                </a:solidFill>
              </a:rPr>
              <a:t>2523 undervisningstimer. Fremmedspråk på nivå II eller I+II</a:t>
            </a:r>
          </a:p>
          <a:p>
            <a:r>
              <a:rPr lang="nb-NO" sz="2000" dirty="0">
                <a:solidFill>
                  <a:schemeClr val="tx1">
                    <a:alpha val="55000"/>
                  </a:schemeClr>
                </a:solidFill>
              </a:rPr>
              <a:t>Alle fag gjennomført </a:t>
            </a:r>
            <a:r>
              <a:rPr lang="nb-NO" sz="2000">
                <a:solidFill>
                  <a:schemeClr val="tx1">
                    <a:alpha val="55000"/>
                  </a:schemeClr>
                </a:solidFill>
              </a:rPr>
              <a:t>og bestått</a:t>
            </a:r>
            <a:endParaRPr lang="nb-NO" sz="2000" dirty="0">
              <a:solidFill>
                <a:schemeClr val="tx1">
                  <a:alpha val="55000"/>
                </a:schemeClr>
              </a:solidFill>
            </a:endParaRPr>
          </a:p>
          <a:p>
            <a:r>
              <a:rPr lang="nb-NO" sz="2000" dirty="0">
                <a:solidFill>
                  <a:schemeClr val="tx1">
                    <a:alpha val="55000"/>
                  </a:schemeClr>
                </a:solidFill>
              </a:rPr>
              <a:t>To fordypninger innenfor eget programområde (eks kjemi 1 og kjemi 2 + fysikk 1 og fysikk 2 på realfag, engelsk 1 + engelsk 2 og psykologi 1 + psykologi 2 på språk, samfunnsfag og økonomi)</a:t>
            </a:r>
          </a:p>
          <a:p>
            <a:endParaRPr lang="nb-NO" sz="20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98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5D9075-BDCA-B775-5E75-D0EF9B6A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Fordypning i Vg3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2C79EDCD-DA3B-F0F2-7370-203DBB74E4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705737"/>
              </p:ext>
            </p:extLst>
          </p:nvPr>
        </p:nvGraphicFramePr>
        <p:xfrm>
          <a:off x="4453680" y="0"/>
          <a:ext cx="7738320" cy="6774088"/>
        </p:xfrm>
        <a:graphic>
          <a:graphicData uri="http://schemas.openxmlformats.org/drawingml/2006/table">
            <a:tbl>
              <a:tblPr/>
              <a:tblGrid>
                <a:gridCol w="1538424">
                  <a:extLst>
                    <a:ext uri="{9D8B030D-6E8A-4147-A177-3AD203B41FA5}">
                      <a16:colId xmlns:a16="http://schemas.microsoft.com/office/drawing/2014/main" val="1239325182"/>
                    </a:ext>
                  </a:extLst>
                </a:gridCol>
                <a:gridCol w="3099948">
                  <a:extLst>
                    <a:ext uri="{9D8B030D-6E8A-4147-A177-3AD203B41FA5}">
                      <a16:colId xmlns:a16="http://schemas.microsoft.com/office/drawing/2014/main" val="2712553499"/>
                    </a:ext>
                  </a:extLst>
                </a:gridCol>
                <a:gridCol w="3099948">
                  <a:extLst>
                    <a:ext uri="{9D8B030D-6E8A-4147-A177-3AD203B41FA5}">
                      <a16:colId xmlns:a16="http://schemas.microsoft.com/office/drawing/2014/main" val="2153107091"/>
                    </a:ext>
                  </a:extLst>
                </a:gridCol>
              </a:tblGrid>
              <a:tr h="3296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Vg2 ST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Vg3 ST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286096"/>
                  </a:ext>
                </a:extLst>
              </a:tr>
              <a:tr h="6493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Fagsett 1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matematikk 2P</a:t>
                      </a:r>
                      <a:b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matematikk S1</a:t>
                      </a:r>
                      <a:b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matematikk R1</a:t>
                      </a:r>
                      <a:endParaRPr lang="nb-NO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678889"/>
                  </a:ext>
                </a:extLst>
              </a:tr>
              <a:tr h="150193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Fagsett 2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psykologi 1</a:t>
                      </a:r>
                      <a:b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sosialkunnskap</a:t>
                      </a:r>
                      <a:b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politikk og menneskerettigheter</a:t>
                      </a:r>
                      <a:b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samfunnsgeografi</a:t>
                      </a:r>
                      <a:b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kjemi 1</a:t>
                      </a:r>
                      <a:b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biologi 2</a:t>
                      </a:r>
                      <a:endParaRPr lang="nb-NO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psykologi 1</a:t>
                      </a:r>
                      <a:b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sosialkunnskap</a:t>
                      </a:r>
                      <a:b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politikk og menneskerettigheter</a:t>
                      </a:r>
                      <a:b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samfunnsgeografi</a:t>
                      </a:r>
                      <a:b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kjemi 1</a:t>
                      </a:r>
                      <a:b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biologi 2</a:t>
                      </a:r>
                      <a:b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økonomi og ledelse</a:t>
                      </a:r>
                      <a:endParaRPr lang="nb-NO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417406"/>
                  </a:ext>
                </a:extLst>
              </a:tr>
              <a:tr h="171508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Fagsett 3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fysikk 1</a:t>
                      </a:r>
                      <a:b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sosiologi og sosialantropologi</a:t>
                      </a:r>
                      <a:b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medie- og informasjonskunnskap 1</a:t>
                      </a:r>
                      <a:b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økonomistyring</a:t>
                      </a:r>
                      <a:b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breddeidrett </a:t>
                      </a:r>
                      <a:b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toppidrett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fysikk 1</a:t>
                      </a:r>
                      <a:b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sosiologi og sosialantropologi</a:t>
                      </a:r>
                      <a:b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medie- og informasjonskunnskap 1</a:t>
                      </a:r>
                      <a:b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økonomistyring</a:t>
                      </a:r>
                      <a:b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historie og filosofi 2</a:t>
                      </a:r>
                      <a:b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kjemi 2</a:t>
                      </a:r>
                      <a:b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breddeidrett </a:t>
                      </a:r>
                      <a:b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toppidrett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925660"/>
                  </a:ext>
                </a:extLst>
              </a:tr>
              <a:tr h="150193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Fagsett 4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biologi 1</a:t>
                      </a:r>
                      <a:b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historie og filosofi 1</a:t>
                      </a:r>
                      <a:b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engelsk 1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matematikk R2</a:t>
                      </a:r>
                      <a:b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matematikk S2</a:t>
                      </a:r>
                      <a:b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tysk I+II</a:t>
                      </a:r>
                      <a:b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biologi 1</a:t>
                      </a:r>
                      <a:b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psykologi 2</a:t>
                      </a:r>
                      <a:b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historie og filosofi 1</a:t>
                      </a:r>
                      <a:b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engelsk 1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859080"/>
                  </a:ext>
                </a:extLst>
              </a:tr>
              <a:tr h="107564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Nettbaserte fag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informasjonsteknologi 1</a:t>
                      </a:r>
                      <a:b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samfunnsøkonomi 1</a:t>
                      </a:r>
                      <a:b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rettslære 1</a:t>
                      </a:r>
                      <a:endParaRPr lang="nb-NO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tysk/fransk/spansk III</a:t>
                      </a:r>
                      <a:b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engelsk 2</a:t>
                      </a:r>
                      <a:b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fysikk 2</a:t>
                      </a:r>
                      <a:b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rettslære 2</a:t>
                      </a:r>
                      <a:b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samfunnsøkonomi 2</a:t>
                      </a:r>
                      <a:endParaRPr lang="nb-NO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0" marR="851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995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509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2974F748-839F-FDA4-C8A2-FC2481419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572406"/>
              </p:ext>
            </p:extLst>
          </p:nvPr>
        </p:nvGraphicFramePr>
        <p:xfrm>
          <a:off x="0" y="1"/>
          <a:ext cx="12192001" cy="7021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4738">
                  <a:extLst>
                    <a:ext uri="{9D8B030D-6E8A-4147-A177-3AD203B41FA5}">
                      <a16:colId xmlns:a16="http://schemas.microsoft.com/office/drawing/2014/main" val="1037366411"/>
                    </a:ext>
                  </a:extLst>
                </a:gridCol>
                <a:gridCol w="896178">
                  <a:extLst>
                    <a:ext uri="{9D8B030D-6E8A-4147-A177-3AD203B41FA5}">
                      <a16:colId xmlns:a16="http://schemas.microsoft.com/office/drawing/2014/main" val="3935976125"/>
                    </a:ext>
                  </a:extLst>
                </a:gridCol>
                <a:gridCol w="764738">
                  <a:extLst>
                    <a:ext uri="{9D8B030D-6E8A-4147-A177-3AD203B41FA5}">
                      <a16:colId xmlns:a16="http://schemas.microsoft.com/office/drawing/2014/main" val="2541817655"/>
                    </a:ext>
                  </a:extLst>
                </a:gridCol>
                <a:gridCol w="1067448">
                  <a:extLst>
                    <a:ext uri="{9D8B030D-6E8A-4147-A177-3AD203B41FA5}">
                      <a16:colId xmlns:a16="http://schemas.microsoft.com/office/drawing/2014/main" val="520243359"/>
                    </a:ext>
                  </a:extLst>
                </a:gridCol>
                <a:gridCol w="1067448">
                  <a:extLst>
                    <a:ext uri="{9D8B030D-6E8A-4147-A177-3AD203B41FA5}">
                      <a16:colId xmlns:a16="http://schemas.microsoft.com/office/drawing/2014/main" val="758680887"/>
                    </a:ext>
                  </a:extLst>
                </a:gridCol>
                <a:gridCol w="1800321">
                  <a:extLst>
                    <a:ext uri="{9D8B030D-6E8A-4147-A177-3AD203B41FA5}">
                      <a16:colId xmlns:a16="http://schemas.microsoft.com/office/drawing/2014/main" val="524259556"/>
                    </a:ext>
                  </a:extLst>
                </a:gridCol>
                <a:gridCol w="1545409">
                  <a:extLst>
                    <a:ext uri="{9D8B030D-6E8A-4147-A177-3AD203B41FA5}">
                      <a16:colId xmlns:a16="http://schemas.microsoft.com/office/drawing/2014/main" val="815493079"/>
                    </a:ext>
                  </a:extLst>
                </a:gridCol>
                <a:gridCol w="1943710">
                  <a:extLst>
                    <a:ext uri="{9D8B030D-6E8A-4147-A177-3AD203B41FA5}">
                      <a16:colId xmlns:a16="http://schemas.microsoft.com/office/drawing/2014/main" val="2828826687"/>
                    </a:ext>
                  </a:extLst>
                </a:gridCol>
                <a:gridCol w="2342011">
                  <a:extLst>
                    <a:ext uri="{9D8B030D-6E8A-4147-A177-3AD203B41FA5}">
                      <a16:colId xmlns:a16="http://schemas.microsoft.com/office/drawing/2014/main" val="290228768"/>
                    </a:ext>
                  </a:extLst>
                </a:gridCol>
              </a:tblGrid>
              <a:tr h="453820">
                <a:tc gridSpan="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4000" u="none" strike="noStrike">
                          <a:effectLst/>
                        </a:rPr>
                        <a:t>Plan for fagvalg våren 2026</a:t>
                      </a:r>
                      <a:endParaRPr lang="nb-NO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38710"/>
                  </a:ext>
                </a:extLst>
              </a:tr>
              <a:tr h="43769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Dag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Dato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Tid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Sted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Hvem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Aktivitet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Ansvar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Involverte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Merknad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extLst>
                  <a:ext uri="{0D108BD9-81ED-4DB2-BD59-A6C34878D82A}">
                    <a16:rowId xmlns:a16="http://schemas.microsoft.com/office/drawing/2014/main" val="3354578084"/>
                  </a:ext>
                </a:extLst>
              </a:tr>
              <a:tr h="46073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Torsdag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22.jan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18-19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C100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Vg1 ST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Kick-off med fagvalgsoreldremøte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Bjørg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Elever Vg1 ST + foresatte + kontaktlærere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Åpent for alle ansatte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extLst>
                  <a:ext uri="{0D108BD9-81ED-4DB2-BD59-A6C34878D82A}">
                    <a16:rowId xmlns:a16="http://schemas.microsoft.com/office/drawing/2014/main" val="1507279036"/>
                  </a:ext>
                </a:extLst>
              </a:tr>
              <a:tr h="9214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Mandag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26.jan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5.-6. time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AS-rommene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Vg1 ST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Fagtorg samfunnsfag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Bjørg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Thomas, Karin, Marit W, Marianne/Rune, Erika/Tor Anders, Kjell Anders, Alexander/Line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Rullere mellom AS-rommene. Detaljert plan i egen fane.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extLst>
                  <a:ext uri="{0D108BD9-81ED-4DB2-BD59-A6C34878D82A}">
                    <a16:rowId xmlns:a16="http://schemas.microsoft.com/office/drawing/2014/main" val="3780708091"/>
                  </a:ext>
                </a:extLst>
              </a:tr>
              <a:tr h="46073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Torsdag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29.jan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5. time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A101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2STA, 2STB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Info om fagvalg i Visma InSchool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Bjørg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Elever Vg2 ST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extLst>
                  <a:ext uri="{0D108BD9-81ED-4DB2-BD59-A6C34878D82A}">
                    <a16:rowId xmlns:a16="http://schemas.microsoft.com/office/drawing/2014/main" val="1507622532"/>
                  </a:ext>
                </a:extLst>
              </a:tr>
              <a:tr h="69109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Fredag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30.jan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1.-2. time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F211, F212, F217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Vg1 ST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Fagtorg realfag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Bjørg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v-SE" sz="1400" u="none" strike="noStrike">
                          <a:effectLst/>
                        </a:rPr>
                        <a:t>Camilla/Hanna, Vidar, Lars Eric/Bendik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Rullere mellom realfagsrommene. Detaljert plan i egen fane.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extLst>
                  <a:ext uri="{0D108BD9-81ED-4DB2-BD59-A6C34878D82A}">
                    <a16:rowId xmlns:a16="http://schemas.microsoft.com/office/drawing/2014/main" val="265269518"/>
                  </a:ext>
                </a:extLst>
              </a:tr>
              <a:tr h="69109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Mandag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02.feb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5. time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C100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Vg1 ST, ID, KD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Fagtorg matematikk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Bjørg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Ida, Jorid, Ingeborg, Lydia, Lars Eric, Einar Asbjørn, Bendik, Kristine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extLst>
                  <a:ext uri="{0D108BD9-81ED-4DB2-BD59-A6C34878D82A}">
                    <a16:rowId xmlns:a16="http://schemas.microsoft.com/office/drawing/2014/main" val="354260807"/>
                  </a:ext>
                </a:extLst>
              </a:tr>
              <a:tr h="42617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Onsdag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04.feb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8. time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C100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Vg1 ST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Fagtorg språkfag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Bjørg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Mette, Liv Bente, Mona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n-NO" sz="1400" u="none" strike="noStrike">
                          <a:effectLst/>
                        </a:rPr>
                        <a:t>Aktivitet i C100 lagt i VIS</a:t>
                      </a:r>
                      <a:endParaRPr lang="nn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extLst>
                  <a:ext uri="{0D108BD9-81ED-4DB2-BD59-A6C34878D82A}">
                    <a16:rowId xmlns:a16="http://schemas.microsoft.com/office/drawing/2014/main" val="2082855441"/>
                  </a:ext>
                </a:extLst>
              </a:tr>
              <a:tr h="49528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u="none" strike="noStrike" dirty="0">
                          <a:effectLst/>
                        </a:rPr>
                        <a:t> 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u="none" strike="noStrike" dirty="0">
                          <a:effectLst/>
                        </a:rPr>
                        <a:t>04.feb - 20.feb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 dirty="0">
                          <a:effectLst/>
                        </a:rPr>
                        <a:t> 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 dirty="0">
                          <a:effectLst/>
                        </a:rPr>
                        <a:t> 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 dirty="0">
                          <a:effectLst/>
                        </a:rPr>
                        <a:t>1STA, 1STB, 1STC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n-NO" sz="1400" u="none" strike="noStrike" dirty="0">
                          <a:effectLst/>
                        </a:rPr>
                        <a:t>Refleksjon og arbeid med </a:t>
                      </a:r>
                      <a:r>
                        <a:rPr lang="nn-NO" sz="1400" u="none" strike="noStrike" dirty="0" err="1">
                          <a:effectLst/>
                        </a:rPr>
                        <a:t>karriereknappene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 dirty="0">
                          <a:effectLst/>
                        </a:rPr>
                        <a:t>Karriereveilederne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 dirty="0">
                          <a:effectLst/>
                        </a:rPr>
                        <a:t>Karriereveilederne kontaktlærere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 dirty="0">
                          <a:effectLst/>
                        </a:rPr>
                        <a:t>Fortrinnsvis i klassens time og 5. time fredag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extLst>
                  <a:ext uri="{0D108BD9-81ED-4DB2-BD59-A6C34878D82A}">
                    <a16:rowId xmlns:a16="http://schemas.microsoft.com/office/drawing/2014/main" val="1251703085"/>
                  </a:ext>
                </a:extLst>
              </a:tr>
              <a:tr h="42617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Fredag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13.feb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8. time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C243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2KDA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Fagvalg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Bjørg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Line S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extLst>
                  <a:ext uri="{0D108BD9-81ED-4DB2-BD59-A6C34878D82A}">
                    <a16:rowId xmlns:a16="http://schemas.microsoft.com/office/drawing/2014/main" val="1812289497"/>
                  </a:ext>
                </a:extLst>
              </a:tr>
              <a:tr h="69109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Fredag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20.feb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 dirty="0">
                          <a:effectLst/>
                        </a:rPr>
                        <a:t>Alle elever Vg1 og Vg2 SF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 dirty="0">
                          <a:effectLst/>
                        </a:rPr>
                        <a:t>Siste frist for å legge inn valg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 dirty="0">
                          <a:effectLst/>
                        </a:rPr>
                        <a:t>Bjørg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 dirty="0">
                          <a:effectLst/>
                        </a:rPr>
                        <a:t> 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 dirty="0">
                          <a:effectLst/>
                        </a:rPr>
                        <a:t> 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extLst>
                  <a:ext uri="{0D108BD9-81ED-4DB2-BD59-A6C34878D82A}">
                    <a16:rowId xmlns:a16="http://schemas.microsoft.com/office/drawing/2014/main" val="256309211"/>
                  </a:ext>
                </a:extLst>
              </a:tr>
              <a:tr h="7026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Uke 9 og 10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Bjørg sitt kontor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 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Samtaler med enkeltelever på ST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>
                          <a:effectLst/>
                        </a:rPr>
                        <a:t>Bjørg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1STA, 1STB, 1STC, 2STA, STB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b-NO" sz="1400" u="none" strike="noStrike" dirty="0">
                          <a:effectLst/>
                        </a:rPr>
                        <a:t>Gjøre avtale med faglærere om når det passer at elevene kommer inn enkeltvis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8" marR="7308" marT="7308" marB="0" anchor="ctr"/>
                </a:tc>
                <a:extLst>
                  <a:ext uri="{0D108BD9-81ED-4DB2-BD59-A6C34878D82A}">
                    <a16:rowId xmlns:a16="http://schemas.microsoft.com/office/drawing/2014/main" val="4201031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662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Plassholder for innhold 2">
            <a:extLst>
              <a:ext uri="{FF2B5EF4-FFF2-40B4-BE49-F238E27FC236}">
                <a16:creationId xmlns:a16="http://schemas.microsoft.com/office/drawing/2014/main" id="{AD2F22CD-29E8-4ACC-4AC3-93478A7B0F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56927" y="365125"/>
          <a:ext cx="5996871" cy="581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A9EC9A3-9A5D-B563-C3BF-2116EFC1ED4B}"/>
              </a:ext>
            </a:extLst>
          </p:cNvPr>
          <p:cNvSpPr txBox="1"/>
          <p:nvPr/>
        </p:nvSpPr>
        <p:spPr>
          <a:xfrm>
            <a:off x="414893" y="1692995"/>
            <a:ext cx="42420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Elever på studie-spesialisering blir ikke automatisk flyttet opp til Vg2, men må søke i VIGO før 1. mars</a:t>
            </a:r>
          </a:p>
        </p:txBody>
      </p:sp>
    </p:spTree>
    <p:extLst>
      <p:ext uri="{BB962C8B-B14F-4D97-AF65-F5344CB8AC3E}">
        <p14:creationId xmlns:p14="http://schemas.microsoft.com/office/powerpoint/2010/main" val="222910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22831836-863E-DD46-D64E-A306FCD13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Valg av programområde innenfor studiespesialisering</a:t>
            </a:r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35EAF30-3524-7FDF-63B3-95BC195AD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61" y="356187"/>
            <a:ext cx="2878409" cy="179228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r>
              <a:rPr lang="nb-NO" sz="2000"/>
              <a:t>Språk, samfunnsfag og økonomi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109A2CA-175A-790E-F06C-1AD988113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3143438"/>
            <a:ext cx="3474621" cy="27804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r>
              <a:rPr lang="nb-NO" sz="2000"/>
              <a:t>Realfag</a:t>
            </a:r>
          </a:p>
        </p:txBody>
      </p:sp>
    </p:spTree>
    <p:extLst>
      <p:ext uri="{BB962C8B-B14F-4D97-AF65-F5344CB8AC3E}">
        <p14:creationId xmlns:p14="http://schemas.microsoft.com/office/powerpoint/2010/main" val="3804682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B639F92-4DD5-4E44-8D35-400D79DBE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nb-NO" sz="5200"/>
              <a:t>Fellesfag Vg2 ST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D5C39C11-832E-4C39-43C5-C0B660D6D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4079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163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84F16E5-8D96-4991-804E-16B8F776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</p:spPr>
        <p:txBody>
          <a:bodyPr anchor="ctr">
            <a:normAutofit/>
          </a:bodyPr>
          <a:lstStyle/>
          <a:p>
            <a:r>
              <a:rPr lang="nb-NO"/>
              <a:t>Matematikk</a:t>
            </a:r>
          </a:p>
        </p:txBody>
      </p:sp>
      <p:pic>
        <p:nvPicPr>
          <p:cNvPr id="3" name="Plassholder for innhold 2" descr="En Calculus-formel">
            <a:extLst>
              <a:ext uri="{FF2B5EF4-FFF2-40B4-BE49-F238E27FC236}">
                <a16:creationId xmlns:a16="http://schemas.microsoft.com/office/drawing/2014/main" id="{9EFE0CCE-4CA7-01E2-D29E-D27FB16724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2976"/>
            <a:ext cx="5181600" cy="3456635"/>
          </a:xfrm>
        </p:spPr>
      </p:pic>
      <p:graphicFrame>
        <p:nvGraphicFramePr>
          <p:cNvPr id="8" name="Plassholder for innhold 5">
            <a:extLst>
              <a:ext uri="{FF2B5EF4-FFF2-40B4-BE49-F238E27FC236}">
                <a16:creationId xmlns:a16="http://schemas.microsoft.com/office/drawing/2014/main" id="{1F332C48-D8FD-4B74-807E-3FB9FF64ADC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09217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76974A-B86A-4C9A-9757-9F88B8AD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dirty="0"/>
              <a:t>Alle skal velge tre programfag </a:t>
            </a:r>
            <a:br>
              <a:rPr lang="nb-NO" dirty="0"/>
            </a:br>
            <a:r>
              <a:rPr lang="nb-NO" dirty="0"/>
              <a:t>(140 timer)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9F264FB7-7482-46C4-9C23-A31AA00C5C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531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94292BD6-2167-25C6-9C14-563984693D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>
          <a:xfrm>
            <a:off x="5620192" y="0"/>
            <a:ext cx="6571808" cy="6858000"/>
          </a:xfrm>
          <a:noFill/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A17DD08-2F53-E190-4385-CBEFDC3AB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60" y="1480991"/>
            <a:ext cx="4155149" cy="46959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9D3CDC4-6649-17AC-70D5-49ACDF83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67" y="288398"/>
            <a:ext cx="3900668" cy="753324"/>
          </a:xfrm>
        </p:spPr>
        <p:txBody>
          <a:bodyPr anchor="b">
            <a:normAutofit/>
          </a:bodyPr>
          <a:lstStyle/>
          <a:p>
            <a:r>
              <a:rPr lang="nb-NO" dirty="0"/>
              <a:t>Total fag- og timefordeling for elever på ST</a:t>
            </a:r>
          </a:p>
        </p:txBody>
      </p:sp>
      <p:pic>
        <p:nvPicPr>
          <p:cNvPr id="1026" name="Picture 2" descr="Thumbnail Image elever som jobber med programfagene på studiespesialisering">
            <a:extLst>
              <a:ext uri="{FF2B5EF4-FFF2-40B4-BE49-F238E27FC236}">
                <a16:creationId xmlns:a16="http://schemas.microsoft.com/office/drawing/2014/main" id="{54DDF554-0582-071F-6262-BDB5877A6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808"/>
            <a:ext cx="5620192" cy="562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552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0CD39E04-3DBA-EC0B-60D3-1108D8B05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Programfag til valg for Vg2 26-27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83B8AE27-D49B-1FC4-E3C5-0787E92D2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Språk, samfunnsfag og økonomi</a:t>
            </a:r>
            <a:endParaRPr lang="nb-NO" b="0" dirty="0"/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64A81BB7-C01B-A6CD-9C05-BE0BFBFC27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nb-NO" dirty="0"/>
              <a:t>Engelsk 1</a:t>
            </a:r>
          </a:p>
          <a:p>
            <a:r>
              <a:rPr lang="nb-NO" dirty="0"/>
              <a:t>Sosiologi og sosialantropologi</a:t>
            </a:r>
          </a:p>
          <a:p>
            <a:r>
              <a:rPr lang="nb-NO" dirty="0"/>
              <a:t>Samfunnsgeografi</a:t>
            </a:r>
          </a:p>
          <a:p>
            <a:r>
              <a:rPr lang="nb-NO" dirty="0"/>
              <a:t>Politikk og menneskerettigheter</a:t>
            </a:r>
          </a:p>
          <a:p>
            <a:r>
              <a:rPr lang="nb-NO" dirty="0"/>
              <a:t>Sosialkunnskap</a:t>
            </a:r>
          </a:p>
          <a:p>
            <a:r>
              <a:rPr lang="nb-NO" dirty="0"/>
              <a:t>Psykologi 1</a:t>
            </a:r>
          </a:p>
          <a:p>
            <a:r>
              <a:rPr lang="nb-NO" dirty="0"/>
              <a:t>Historie og filosofi 1</a:t>
            </a:r>
          </a:p>
          <a:p>
            <a:r>
              <a:rPr lang="nb-NO" dirty="0"/>
              <a:t>Økonomistyring</a:t>
            </a:r>
          </a:p>
          <a:p>
            <a:r>
              <a:rPr lang="nb-NO" dirty="0"/>
              <a:t>Medie- og informasjonsteknologi 1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F8E2A81-82AB-CE9E-643A-BE0195A96D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b-NO" dirty="0"/>
              <a:t>Realfag</a:t>
            </a: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2F62706-C393-0384-62A5-90F42EFAECB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Matematikk 2P</a:t>
            </a:r>
          </a:p>
          <a:p>
            <a:r>
              <a:rPr lang="nb-NO" dirty="0"/>
              <a:t>Matematikk S1</a:t>
            </a:r>
          </a:p>
          <a:p>
            <a:r>
              <a:rPr lang="nb-NO" dirty="0"/>
              <a:t>Matematikk R1</a:t>
            </a:r>
          </a:p>
          <a:p>
            <a:r>
              <a:rPr lang="nb-NO" dirty="0"/>
              <a:t>Kjemi 1</a:t>
            </a:r>
          </a:p>
          <a:p>
            <a:r>
              <a:rPr lang="nb-NO" dirty="0"/>
              <a:t>Biologi 1</a:t>
            </a:r>
          </a:p>
          <a:p>
            <a:r>
              <a:rPr lang="nb-NO" dirty="0"/>
              <a:t>Fysikk 1</a:t>
            </a:r>
          </a:p>
        </p:txBody>
      </p:sp>
    </p:spTree>
    <p:extLst>
      <p:ext uri="{BB962C8B-B14F-4D97-AF65-F5344CB8AC3E}">
        <p14:creationId xmlns:p14="http://schemas.microsoft.com/office/powerpoint/2010/main" val="4111745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6D11B57B-6FA5-3141-80CE-03D259751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Nettbaserte fag fra Trøndelag nettskole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7313DA36-B064-E0E1-865F-7C6B5645E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4" y="2194102"/>
            <a:ext cx="3158741" cy="390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informasjonsteknologi</a:t>
            </a:r>
            <a:r>
              <a:rPr lang="en-US" sz="2000" dirty="0"/>
              <a:t> 1</a:t>
            </a:r>
            <a:br>
              <a:rPr lang="en-US" sz="2000" dirty="0"/>
            </a:br>
            <a:endParaRPr lang="en-US" sz="2000" dirty="0"/>
          </a:p>
          <a:p>
            <a:r>
              <a:rPr lang="en-US" sz="2000"/>
              <a:t>samfunnsøkonomi</a:t>
            </a:r>
            <a:r>
              <a:rPr lang="en-US" sz="2000" dirty="0"/>
              <a:t> 1</a:t>
            </a:r>
            <a:br>
              <a:rPr lang="en-US" sz="2000" dirty="0"/>
            </a:br>
            <a:endParaRPr lang="en-US" sz="2000" dirty="0"/>
          </a:p>
          <a:p>
            <a:r>
              <a:rPr lang="en-US" sz="2000"/>
              <a:t>rettslære</a:t>
            </a:r>
            <a:r>
              <a:rPr lang="en-US" sz="2000" dirty="0"/>
              <a:t> 1</a:t>
            </a:r>
          </a:p>
          <a:p>
            <a:endParaRPr lang="en-US" sz="2000" dirty="0"/>
          </a:p>
        </p:txBody>
      </p:sp>
      <p:pic>
        <p:nvPicPr>
          <p:cNvPr id="11" name="Plassholder for innhold 10" descr="Et bilde som inneholder tekst, datamaskin, elektronikk, skjermbilde&#10;&#10;KI-generert innhold kan være feil.">
            <a:extLst>
              <a:ext uri="{FF2B5EF4-FFF2-40B4-BE49-F238E27FC236}">
                <a16:creationId xmlns:a16="http://schemas.microsoft.com/office/drawing/2014/main" id="{DC89D465-939C-36E3-0910-DFEB0EB0C3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6256" b="-2"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9097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1e125b-b772-4d2d-8af8-eec310c9bc7c" xsi:nil="true"/>
    <Dato xmlns="41cd4878-7dd6-47a0-8390-7b54c36510f9" xsi:nil="true"/>
    <Dato0 xmlns="41cd4878-7dd6-47a0-8390-7b54c36510f9" xsi:nil="true"/>
    <lcf76f155ced4ddcb4097134ff3c332f xmlns="41cd4878-7dd6-47a0-8390-7b54c36510f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4E66052F294B4080E9CC7415FF1EF3" ma:contentTypeVersion="18" ma:contentTypeDescription="Opprett et nytt dokument." ma:contentTypeScope="" ma:versionID="8e323891313332c3fbca8ae7e420a7a0">
  <xsd:schema xmlns:xsd="http://www.w3.org/2001/XMLSchema" xmlns:xs="http://www.w3.org/2001/XMLSchema" xmlns:p="http://schemas.microsoft.com/office/2006/metadata/properties" xmlns:ns2="41cd4878-7dd6-47a0-8390-7b54c36510f9" xmlns:ns3="957dfa19-bcc9-46c4-8f1c-63d7f1825cff" xmlns:ns4="4c1e125b-b772-4d2d-8af8-eec310c9bc7c" targetNamespace="http://schemas.microsoft.com/office/2006/metadata/properties" ma:root="true" ma:fieldsID="c0c618aaa56f51e58acf4cd57d5e7364" ns2:_="" ns3:_="" ns4:_="">
    <xsd:import namespace="41cd4878-7dd6-47a0-8390-7b54c36510f9"/>
    <xsd:import namespace="957dfa19-bcc9-46c4-8f1c-63d7f1825cff"/>
    <xsd:import namespace="4c1e125b-b772-4d2d-8af8-eec310c9bc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Dato" minOccurs="0"/>
                <xsd:element ref="ns2:Dato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cd4878-7dd6-47a0-8390-7b54c36510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17f1e631-7134-4ce3-8a3d-482fd88a4c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  <xsd:element name="Dato" ma:index="24" nillable="true" ma:displayName="Dato" ma:format="DateOnly" ma:internalName="Dato">
      <xsd:simpleType>
        <xsd:restriction base="dms:DateTime"/>
      </xsd:simpleType>
    </xsd:element>
    <xsd:element name="Dato0" ma:index="25" nillable="true" ma:displayName="Dato " ma:format="DateTime" ma:internalName="Dato0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7dfa19-bcc9-46c4-8f1c-63d7f1825c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e125b-b772-4d2d-8af8-eec310c9bc7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cac14de-45e6-4239-8bf1-3d184dcdc8a5}" ma:internalName="TaxCatchAll" ma:showField="CatchAllData" ma:web="957dfa19-bcc9-46c4-8f1c-63d7f1825c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C22625-9EBC-4449-B4A4-CB8AD33D713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41cd4878-7dd6-47a0-8390-7b54c36510f9"/>
    <ds:schemaRef ds:uri="4c1e125b-b772-4d2d-8af8-eec310c9bc7c"/>
    <ds:schemaRef ds:uri="http://schemas.microsoft.com/office/2006/documentManagement/types"/>
    <ds:schemaRef ds:uri="957dfa19-bcc9-46c4-8f1c-63d7f1825cf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36F68C1-7DDB-4BA3-82E4-E257E9239F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cd4878-7dd6-47a0-8390-7b54c36510f9"/>
    <ds:schemaRef ds:uri="957dfa19-bcc9-46c4-8f1c-63d7f1825cff"/>
    <ds:schemaRef ds:uri="4c1e125b-b772-4d2d-8af8-eec310c9bc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71BC20-DD62-40D4-9715-0B09554ED34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6334d01-13b9-4531-a3a6-532e479d9a1a}" enabled="0" method="" siteId="{b6334d01-13b9-4531-a3a6-532e479d9a1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989</Words>
  <Application>Microsoft Office PowerPoint</Application>
  <PresentationFormat>Widescreen</PresentationFormat>
  <Paragraphs>196</Paragraphs>
  <Slides>13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Montserrat</vt:lpstr>
      <vt:lpstr>Roboto</vt:lpstr>
      <vt:lpstr>Office-tema</vt:lpstr>
      <vt:lpstr>Fagvalgsinformasjon </vt:lpstr>
      <vt:lpstr>PowerPoint-presentasjon</vt:lpstr>
      <vt:lpstr>Valg av programområde innenfor studiespesialisering</vt:lpstr>
      <vt:lpstr>Fellesfag Vg2 ST</vt:lpstr>
      <vt:lpstr>Matematikk</vt:lpstr>
      <vt:lpstr>Alle skal velge tre programfag  (140 timer)</vt:lpstr>
      <vt:lpstr>Total fag- og timefordeling for elever på ST</vt:lpstr>
      <vt:lpstr>Programfag til valg for Vg2 26-27</vt:lpstr>
      <vt:lpstr>Nettbaserte fag fra Trøndelag nettskole</vt:lpstr>
      <vt:lpstr>Programfagene ligger i fagsett</vt:lpstr>
      <vt:lpstr>Krav til godkjent vitnemål på studiespesialisering</vt:lpstr>
      <vt:lpstr>Fordypning i Vg3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Terje Bylund Ness</dc:creator>
  <cp:lastModifiedBy>Terje Bylund Ness</cp:lastModifiedBy>
  <cp:revision>19</cp:revision>
  <dcterms:created xsi:type="dcterms:W3CDTF">2026-01-02T08:13:29Z</dcterms:created>
  <dcterms:modified xsi:type="dcterms:W3CDTF">2026-02-04T09:54:23Z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0x0101003A4E66052F294B4080E9CC7415FF1EF3</vt:lpwstr>
  </property>
  <property fmtid="{D5CDD505-2E9C-101B-9397-08002B2CF9AE}" pid="3" name="MediaServiceImageTags">
    <vt:lpwstr/>
  </property>
</Properties>
</file>