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6" r:id="rId7"/>
    <p:sldId id="267" r:id="rId8"/>
    <p:sldId id="257" r:id="rId9"/>
    <p:sldId id="263" r:id="rId10"/>
    <p:sldId id="258" r:id="rId11"/>
    <p:sldId id="259" r:id="rId12"/>
    <p:sldId id="264" r:id="rId13"/>
    <p:sldId id="261" r:id="rId14"/>
    <p:sldId id="280" r:id="rId15"/>
    <p:sldId id="262" r:id="rId16"/>
    <p:sldId id="275" r:id="rId17"/>
    <p:sldId id="276" r:id="rId18"/>
    <p:sldId id="279" r:id="rId19"/>
    <p:sldId id="268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33F7F-B3F1-490D-8DF4-5F1AD9B098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FE043E-D7EE-4912-A12F-E572F2E9AD7D}">
      <dgm:prSet/>
      <dgm:spPr/>
      <dgm:t>
        <a:bodyPr/>
        <a:lstStyle/>
        <a:p>
          <a:r>
            <a:rPr lang="nb-NO"/>
            <a:t>2P</a:t>
          </a:r>
          <a:endParaRPr lang="en-US"/>
        </a:p>
      </dgm:t>
    </dgm:pt>
    <dgm:pt modelId="{2D178C8C-D041-4517-9427-9C984B4836F1}" type="parTrans" cxnId="{155BCAE7-29A6-43FD-9559-6667A1DB8B18}">
      <dgm:prSet/>
      <dgm:spPr/>
      <dgm:t>
        <a:bodyPr/>
        <a:lstStyle/>
        <a:p>
          <a:endParaRPr lang="en-US"/>
        </a:p>
      </dgm:t>
    </dgm:pt>
    <dgm:pt modelId="{A43CE290-5BE6-4571-A110-7859160883E4}" type="sibTrans" cxnId="{155BCAE7-29A6-43FD-9559-6667A1DB8B18}">
      <dgm:prSet/>
      <dgm:spPr/>
      <dgm:t>
        <a:bodyPr/>
        <a:lstStyle/>
        <a:p>
          <a:endParaRPr lang="en-US"/>
        </a:p>
      </dgm:t>
    </dgm:pt>
    <dgm:pt modelId="{1A16243F-3D01-4F91-A403-7E10AD54BDCF}">
      <dgm:prSet/>
      <dgm:spPr/>
      <dgm:t>
        <a:bodyPr/>
        <a:lstStyle/>
        <a:p>
          <a:r>
            <a:rPr lang="nb-NO"/>
            <a:t>S1</a:t>
          </a:r>
          <a:endParaRPr lang="en-US"/>
        </a:p>
      </dgm:t>
    </dgm:pt>
    <dgm:pt modelId="{A78E7F66-97D5-41EC-9C12-E9E20B3D2078}" type="parTrans" cxnId="{B2C812CA-AFFF-46FF-B6F9-50B3F8FA4403}">
      <dgm:prSet/>
      <dgm:spPr/>
      <dgm:t>
        <a:bodyPr/>
        <a:lstStyle/>
        <a:p>
          <a:endParaRPr lang="en-US"/>
        </a:p>
      </dgm:t>
    </dgm:pt>
    <dgm:pt modelId="{0D069D2F-24B3-4922-9096-09C08015AA53}" type="sibTrans" cxnId="{B2C812CA-AFFF-46FF-B6F9-50B3F8FA4403}">
      <dgm:prSet/>
      <dgm:spPr/>
      <dgm:t>
        <a:bodyPr/>
        <a:lstStyle/>
        <a:p>
          <a:endParaRPr lang="en-US"/>
        </a:p>
      </dgm:t>
    </dgm:pt>
    <dgm:pt modelId="{BAFA38EA-55E3-46E1-8609-83EE82697714}">
      <dgm:prSet/>
      <dgm:spPr/>
      <dgm:t>
        <a:bodyPr/>
        <a:lstStyle/>
        <a:p>
          <a:r>
            <a:rPr lang="nb-NO"/>
            <a:t>R1</a:t>
          </a:r>
          <a:endParaRPr lang="en-US"/>
        </a:p>
      </dgm:t>
    </dgm:pt>
    <dgm:pt modelId="{DDE81AE7-565E-4C0A-B9D0-C3F5286ACE42}" type="parTrans" cxnId="{01102DCB-03A4-401F-9FF2-ABDC35AA35BD}">
      <dgm:prSet/>
      <dgm:spPr/>
      <dgm:t>
        <a:bodyPr/>
        <a:lstStyle/>
        <a:p>
          <a:endParaRPr lang="en-US"/>
        </a:p>
      </dgm:t>
    </dgm:pt>
    <dgm:pt modelId="{06D6884E-098B-4BA6-AD8B-697360EB4E0A}" type="sibTrans" cxnId="{01102DCB-03A4-401F-9FF2-ABDC35AA35BD}">
      <dgm:prSet/>
      <dgm:spPr/>
      <dgm:t>
        <a:bodyPr/>
        <a:lstStyle/>
        <a:p>
          <a:endParaRPr lang="en-US"/>
        </a:p>
      </dgm:t>
    </dgm:pt>
    <dgm:pt modelId="{1EB3E79D-A0A5-4C96-AB64-C52B64351468}" type="pres">
      <dgm:prSet presAssocID="{4F433F7F-B3F1-490D-8DF4-5F1AD9B0986C}" presName="linear" presStyleCnt="0">
        <dgm:presLayoutVars>
          <dgm:animLvl val="lvl"/>
          <dgm:resizeHandles val="exact"/>
        </dgm:presLayoutVars>
      </dgm:prSet>
      <dgm:spPr/>
    </dgm:pt>
    <dgm:pt modelId="{2279F998-CD0B-4B00-8A6E-3A2B0A919EA8}" type="pres">
      <dgm:prSet presAssocID="{16FE043E-D7EE-4912-A12F-E572F2E9AD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674FBC-78D5-46A4-9740-9BCED72FEAA3}" type="pres">
      <dgm:prSet presAssocID="{A43CE290-5BE6-4571-A110-7859160883E4}" presName="spacer" presStyleCnt="0"/>
      <dgm:spPr/>
    </dgm:pt>
    <dgm:pt modelId="{67437B23-DDA4-4F94-8E1A-F46787A7477B}" type="pres">
      <dgm:prSet presAssocID="{1A16243F-3D01-4F91-A403-7E10AD54B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EA11AD-2FF7-4FD3-9F0C-18CD006EBE77}" type="pres">
      <dgm:prSet presAssocID="{0D069D2F-24B3-4922-9096-09C08015AA53}" presName="spacer" presStyleCnt="0"/>
      <dgm:spPr/>
    </dgm:pt>
    <dgm:pt modelId="{91362A34-000B-4F1B-9D8A-47E30E128627}" type="pres">
      <dgm:prSet presAssocID="{BAFA38EA-55E3-46E1-8609-83EE826977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661473-07F1-411D-88AE-DECE2BC1682D}" type="presOf" srcId="{4F433F7F-B3F1-490D-8DF4-5F1AD9B0986C}" destId="{1EB3E79D-A0A5-4C96-AB64-C52B64351468}" srcOrd="0" destOrd="0" presId="urn:microsoft.com/office/officeart/2005/8/layout/vList2"/>
    <dgm:cxn modelId="{86262CB3-D2AD-4733-9648-CFF7B006D159}" type="presOf" srcId="{1A16243F-3D01-4F91-A403-7E10AD54BDCF}" destId="{67437B23-DDA4-4F94-8E1A-F46787A7477B}" srcOrd="0" destOrd="0" presId="urn:microsoft.com/office/officeart/2005/8/layout/vList2"/>
    <dgm:cxn modelId="{B2C812CA-AFFF-46FF-B6F9-50B3F8FA4403}" srcId="{4F433F7F-B3F1-490D-8DF4-5F1AD9B0986C}" destId="{1A16243F-3D01-4F91-A403-7E10AD54BDCF}" srcOrd="1" destOrd="0" parTransId="{A78E7F66-97D5-41EC-9C12-E9E20B3D2078}" sibTransId="{0D069D2F-24B3-4922-9096-09C08015AA53}"/>
    <dgm:cxn modelId="{01102DCB-03A4-401F-9FF2-ABDC35AA35BD}" srcId="{4F433F7F-B3F1-490D-8DF4-5F1AD9B0986C}" destId="{BAFA38EA-55E3-46E1-8609-83EE82697714}" srcOrd="2" destOrd="0" parTransId="{DDE81AE7-565E-4C0A-B9D0-C3F5286ACE42}" sibTransId="{06D6884E-098B-4BA6-AD8B-697360EB4E0A}"/>
    <dgm:cxn modelId="{682E88D2-8AA0-45E6-B76D-4F8B2413DBA7}" type="presOf" srcId="{16FE043E-D7EE-4912-A12F-E572F2E9AD7D}" destId="{2279F998-CD0B-4B00-8A6E-3A2B0A919EA8}" srcOrd="0" destOrd="0" presId="urn:microsoft.com/office/officeart/2005/8/layout/vList2"/>
    <dgm:cxn modelId="{1C45EAE4-AAF2-407C-AC75-569D651C8C70}" type="presOf" srcId="{BAFA38EA-55E3-46E1-8609-83EE82697714}" destId="{91362A34-000B-4F1B-9D8A-47E30E128627}" srcOrd="0" destOrd="0" presId="urn:microsoft.com/office/officeart/2005/8/layout/vList2"/>
    <dgm:cxn modelId="{155BCAE7-29A6-43FD-9559-6667A1DB8B18}" srcId="{4F433F7F-B3F1-490D-8DF4-5F1AD9B0986C}" destId="{16FE043E-D7EE-4912-A12F-E572F2E9AD7D}" srcOrd="0" destOrd="0" parTransId="{2D178C8C-D041-4517-9427-9C984B4836F1}" sibTransId="{A43CE290-5BE6-4571-A110-7859160883E4}"/>
    <dgm:cxn modelId="{04C5B635-F3E0-4062-84B4-5D6157268534}" type="presParOf" srcId="{1EB3E79D-A0A5-4C96-AB64-C52B64351468}" destId="{2279F998-CD0B-4B00-8A6E-3A2B0A919EA8}" srcOrd="0" destOrd="0" presId="urn:microsoft.com/office/officeart/2005/8/layout/vList2"/>
    <dgm:cxn modelId="{3AA4B7D1-5159-4626-9C21-314A7B0FDB9E}" type="presParOf" srcId="{1EB3E79D-A0A5-4C96-AB64-C52B64351468}" destId="{FE674FBC-78D5-46A4-9740-9BCED72FEAA3}" srcOrd="1" destOrd="0" presId="urn:microsoft.com/office/officeart/2005/8/layout/vList2"/>
    <dgm:cxn modelId="{52AE83B7-81E9-4EFC-AA49-C061E907200E}" type="presParOf" srcId="{1EB3E79D-A0A5-4C96-AB64-C52B64351468}" destId="{67437B23-DDA4-4F94-8E1A-F46787A7477B}" srcOrd="2" destOrd="0" presId="urn:microsoft.com/office/officeart/2005/8/layout/vList2"/>
    <dgm:cxn modelId="{34C48CA4-5DBD-4880-A568-60DF4292176F}" type="presParOf" srcId="{1EB3E79D-A0A5-4C96-AB64-C52B64351468}" destId="{D5EA11AD-2FF7-4FD3-9F0C-18CD006EBE77}" srcOrd="3" destOrd="0" presId="urn:microsoft.com/office/officeart/2005/8/layout/vList2"/>
    <dgm:cxn modelId="{DB3C233B-54C2-4AD9-A995-6BDD8A552195}" type="presParOf" srcId="{1EB3E79D-A0A5-4C96-AB64-C52B64351468}" destId="{91362A34-000B-4F1B-9D8A-47E30E1286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19E1A-6A46-4411-864F-8AAFE4F2A7E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17DADA-9A27-40E2-9C86-2B7308BC0C16}">
      <dgm:prSet/>
      <dgm:spPr/>
      <dgm:t>
        <a:bodyPr/>
        <a:lstStyle/>
        <a:p>
          <a:r>
            <a:rPr lang="nb-NO" dirty="0"/>
            <a:t>Programfag 1</a:t>
          </a:r>
          <a:endParaRPr lang="en-US" dirty="0"/>
        </a:p>
      </dgm:t>
    </dgm:pt>
    <dgm:pt modelId="{EAA120D6-2D27-4FCF-BC71-8316C0415BD3}" type="parTrans" cxnId="{2FA60C8B-B066-4A3C-9B5F-283F2F59FA1A}">
      <dgm:prSet/>
      <dgm:spPr/>
      <dgm:t>
        <a:bodyPr/>
        <a:lstStyle/>
        <a:p>
          <a:endParaRPr lang="en-US"/>
        </a:p>
      </dgm:t>
    </dgm:pt>
    <dgm:pt modelId="{852728BB-52CA-475B-A288-A64C6D5DE68D}" type="sibTrans" cxnId="{2FA60C8B-B066-4A3C-9B5F-283F2F59FA1A}">
      <dgm:prSet/>
      <dgm:spPr/>
      <dgm:t>
        <a:bodyPr/>
        <a:lstStyle/>
        <a:p>
          <a:endParaRPr lang="en-US"/>
        </a:p>
      </dgm:t>
    </dgm:pt>
    <dgm:pt modelId="{6ACE5EAC-9F66-413C-94F0-DCFC0E3F9B82}">
      <dgm:prSet/>
      <dgm:spPr/>
      <dgm:t>
        <a:bodyPr/>
        <a:lstStyle/>
        <a:p>
          <a:r>
            <a:rPr lang="nb-NO" dirty="0"/>
            <a:t>Programfag 2</a:t>
          </a:r>
          <a:endParaRPr lang="en-US" dirty="0"/>
        </a:p>
      </dgm:t>
    </dgm:pt>
    <dgm:pt modelId="{D575D21E-CED2-4E8F-A70A-E0B924A5A0C5}" type="parTrans" cxnId="{34EF1097-10BB-4E27-8377-73AED3607C41}">
      <dgm:prSet/>
      <dgm:spPr/>
      <dgm:t>
        <a:bodyPr/>
        <a:lstStyle/>
        <a:p>
          <a:endParaRPr lang="en-US"/>
        </a:p>
      </dgm:t>
    </dgm:pt>
    <dgm:pt modelId="{F87E6946-21BD-4E34-8D14-D74F959F94CC}" type="sibTrans" cxnId="{34EF1097-10BB-4E27-8377-73AED3607C41}">
      <dgm:prSet/>
      <dgm:spPr/>
      <dgm:t>
        <a:bodyPr/>
        <a:lstStyle/>
        <a:p>
          <a:endParaRPr lang="en-US"/>
        </a:p>
      </dgm:t>
    </dgm:pt>
    <dgm:pt modelId="{65AC69A3-651C-419A-AEFF-0FE2B2F045AA}">
      <dgm:prSet/>
      <dgm:spPr/>
      <dgm:t>
        <a:bodyPr/>
        <a:lstStyle/>
        <a:p>
          <a:r>
            <a:rPr lang="nb-NO" dirty="0"/>
            <a:t>Programfag 3</a:t>
          </a:r>
          <a:endParaRPr lang="en-US" dirty="0"/>
        </a:p>
      </dgm:t>
    </dgm:pt>
    <dgm:pt modelId="{78242A27-A21E-46E6-B0B6-DBAB75DE94FF}" type="parTrans" cxnId="{8AE02E45-C983-4CDD-9C81-49E07004E260}">
      <dgm:prSet/>
      <dgm:spPr/>
      <dgm:t>
        <a:bodyPr/>
        <a:lstStyle/>
        <a:p>
          <a:endParaRPr lang="en-US"/>
        </a:p>
      </dgm:t>
    </dgm:pt>
    <dgm:pt modelId="{D2B376BD-35C4-4840-AF83-F731223C13DE}" type="sibTrans" cxnId="{8AE02E45-C983-4CDD-9C81-49E07004E260}">
      <dgm:prSet/>
      <dgm:spPr/>
      <dgm:t>
        <a:bodyPr/>
        <a:lstStyle/>
        <a:p>
          <a:endParaRPr lang="en-US"/>
        </a:p>
      </dgm:t>
    </dgm:pt>
    <dgm:pt modelId="{8980AEBF-933F-4580-ACED-B77719BCB411}" type="pres">
      <dgm:prSet presAssocID="{F8119E1A-6A46-4411-864F-8AAFE4F2A7E5}" presName="linear" presStyleCnt="0">
        <dgm:presLayoutVars>
          <dgm:animLvl val="lvl"/>
          <dgm:resizeHandles val="exact"/>
        </dgm:presLayoutVars>
      </dgm:prSet>
      <dgm:spPr/>
    </dgm:pt>
    <dgm:pt modelId="{D3CBC0F6-847E-47E8-AA3B-5809B76C9285}" type="pres">
      <dgm:prSet presAssocID="{4017DADA-9A27-40E2-9C86-2B7308BC0C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230BED-8E11-4BBF-952D-41A4844649B4}" type="pres">
      <dgm:prSet presAssocID="{852728BB-52CA-475B-A288-A64C6D5DE68D}" presName="spacer" presStyleCnt="0"/>
      <dgm:spPr/>
    </dgm:pt>
    <dgm:pt modelId="{F365FF14-3FB1-4B07-8AF7-C2A087988523}" type="pres">
      <dgm:prSet presAssocID="{6ACE5EAC-9F66-413C-94F0-DCFC0E3F9B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C931DB-7BF3-408D-9435-24E50F134E12}" type="pres">
      <dgm:prSet presAssocID="{F87E6946-21BD-4E34-8D14-D74F959F94CC}" presName="spacer" presStyleCnt="0"/>
      <dgm:spPr/>
    </dgm:pt>
    <dgm:pt modelId="{F74CB8A3-F7FC-44D8-B752-23750675B393}" type="pres">
      <dgm:prSet presAssocID="{65AC69A3-651C-419A-AEFF-0FE2B2F045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E02E45-C983-4CDD-9C81-49E07004E260}" srcId="{F8119E1A-6A46-4411-864F-8AAFE4F2A7E5}" destId="{65AC69A3-651C-419A-AEFF-0FE2B2F045AA}" srcOrd="2" destOrd="0" parTransId="{78242A27-A21E-46E6-B0B6-DBAB75DE94FF}" sibTransId="{D2B376BD-35C4-4840-AF83-F731223C13DE}"/>
    <dgm:cxn modelId="{E6B4BA75-7F4D-4F3B-9B58-1E19FF809BCA}" type="presOf" srcId="{6ACE5EAC-9F66-413C-94F0-DCFC0E3F9B82}" destId="{F365FF14-3FB1-4B07-8AF7-C2A087988523}" srcOrd="0" destOrd="0" presId="urn:microsoft.com/office/officeart/2005/8/layout/vList2"/>
    <dgm:cxn modelId="{2FA60C8B-B066-4A3C-9B5F-283F2F59FA1A}" srcId="{F8119E1A-6A46-4411-864F-8AAFE4F2A7E5}" destId="{4017DADA-9A27-40E2-9C86-2B7308BC0C16}" srcOrd="0" destOrd="0" parTransId="{EAA120D6-2D27-4FCF-BC71-8316C0415BD3}" sibTransId="{852728BB-52CA-475B-A288-A64C6D5DE68D}"/>
    <dgm:cxn modelId="{34EF1097-10BB-4E27-8377-73AED3607C41}" srcId="{F8119E1A-6A46-4411-864F-8AAFE4F2A7E5}" destId="{6ACE5EAC-9F66-413C-94F0-DCFC0E3F9B82}" srcOrd="1" destOrd="0" parTransId="{D575D21E-CED2-4E8F-A70A-E0B924A5A0C5}" sibTransId="{F87E6946-21BD-4E34-8D14-D74F959F94CC}"/>
    <dgm:cxn modelId="{ABF02A9A-4787-429C-A0C1-E34C2C2FD44F}" type="presOf" srcId="{4017DADA-9A27-40E2-9C86-2B7308BC0C16}" destId="{D3CBC0F6-847E-47E8-AA3B-5809B76C9285}" srcOrd="0" destOrd="0" presId="urn:microsoft.com/office/officeart/2005/8/layout/vList2"/>
    <dgm:cxn modelId="{E3527FD2-6DC3-4EA2-9908-BAA4AD05FC74}" type="presOf" srcId="{F8119E1A-6A46-4411-864F-8AAFE4F2A7E5}" destId="{8980AEBF-933F-4580-ACED-B77719BCB411}" srcOrd="0" destOrd="0" presId="urn:microsoft.com/office/officeart/2005/8/layout/vList2"/>
    <dgm:cxn modelId="{78089BD9-BD8B-4911-8068-3333C7F82FBB}" type="presOf" srcId="{65AC69A3-651C-419A-AEFF-0FE2B2F045AA}" destId="{F74CB8A3-F7FC-44D8-B752-23750675B393}" srcOrd="0" destOrd="0" presId="urn:microsoft.com/office/officeart/2005/8/layout/vList2"/>
    <dgm:cxn modelId="{15C4C450-83BA-44CA-81EC-D4E82DB970CD}" type="presParOf" srcId="{8980AEBF-933F-4580-ACED-B77719BCB411}" destId="{D3CBC0F6-847E-47E8-AA3B-5809B76C9285}" srcOrd="0" destOrd="0" presId="urn:microsoft.com/office/officeart/2005/8/layout/vList2"/>
    <dgm:cxn modelId="{B4BDBE88-F001-468A-A8BC-66D2AF9EC37D}" type="presParOf" srcId="{8980AEBF-933F-4580-ACED-B77719BCB411}" destId="{76230BED-8E11-4BBF-952D-41A4844649B4}" srcOrd="1" destOrd="0" presId="urn:microsoft.com/office/officeart/2005/8/layout/vList2"/>
    <dgm:cxn modelId="{404B78DD-32A4-4287-966D-E3121DB469D1}" type="presParOf" srcId="{8980AEBF-933F-4580-ACED-B77719BCB411}" destId="{F365FF14-3FB1-4B07-8AF7-C2A087988523}" srcOrd="2" destOrd="0" presId="urn:microsoft.com/office/officeart/2005/8/layout/vList2"/>
    <dgm:cxn modelId="{98DC950A-7C7F-4A81-ADD6-D0CBE07BE771}" type="presParOf" srcId="{8980AEBF-933F-4580-ACED-B77719BCB411}" destId="{97C931DB-7BF3-408D-9435-24E50F134E12}" srcOrd="3" destOrd="0" presId="urn:microsoft.com/office/officeart/2005/8/layout/vList2"/>
    <dgm:cxn modelId="{C01580AC-EB98-442A-92E8-89CD94A82708}" type="presParOf" srcId="{8980AEBF-933F-4580-ACED-B77719BCB411}" destId="{F74CB8A3-F7FC-44D8-B752-23750675B3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9F998-CD0B-4B00-8A6E-3A2B0A919EA8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2P</a:t>
          </a:r>
          <a:endParaRPr lang="en-US" sz="6500" kern="1200"/>
        </a:p>
      </dsp:txBody>
      <dsp:txXfrm>
        <a:off x="76105" y="493080"/>
        <a:ext cx="6361393" cy="1406815"/>
      </dsp:txXfrm>
    </dsp:sp>
    <dsp:sp modelId="{67437B23-DDA4-4F94-8E1A-F46787A7477B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S1</a:t>
          </a:r>
          <a:endParaRPr lang="en-US" sz="6500" kern="1200"/>
        </a:p>
      </dsp:txBody>
      <dsp:txXfrm>
        <a:off x="76105" y="2239305"/>
        <a:ext cx="6361393" cy="1406815"/>
      </dsp:txXfrm>
    </dsp:sp>
    <dsp:sp modelId="{91362A34-000B-4F1B-9D8A-47E30E128627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/>
            <a:t>R1</a:t>
          </a:r>
          <a:endParaRPr lang="en-US" sz="6500" kern="1200"/>
        </a:p>
      </dsp:txBody>
      <dsp:txXfrm>
        <a:off x="76105" y="3985530"/>
        <a:ext cx="6361393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BC0F6-847E-47E8-AA3B-5809B76C9285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Programfag 1</a:t>
          </a:r>
          <a:endParaRPr lang="en-US" sz="6500" kern="1200" dirty="0"/>
        </a:p>
      </dsp:txBody>
      <dsp:txXfrm>
        <a:off x="76105" y="493080"/>
        <a:ext cx="6361393" cy="1406815"/>
      </dsp:txXfrm>
    </dsp:sp>
    <dsp:sp modelId="{F365FF14-3FB1-4B07-8AF7-C2A087988523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Programfag 2</a:t>
          </a:r>
          <a:endParaRPr lang="en-US" sz="6500" kern="1200" dirty="0"/>
        </a:p>
      </dsp:txBody>
      <dsp:txXfrm>
        <a:off x="76105" y="2239305"/>
        <a:ext cx="6361393" cy="1406815"/>
      </dsp:txXfrm>
    </dsp:sp>
    <dsp:sp modelId="{F74CB8A3-F7FC-44D8-B752-23750675B393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Programfag 3</a:t>
          </a:r>
          <a:endParaRPr lang="en-US" sz="6500" kern="1200" dirty="0"/>
        </a:p>
      </dsp:txBody>
      <dsp:txXfrm>
        <a:off x="76105" y="3985530"/>
        <a:ext cx="6361393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99FE0-E214-4A7C-8D68-3996C646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E429220-61F9-48FD-AB64-B0F6DE1BA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27B71B-A5DC-451C-B778-E6F8BC87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F30835-E1F0-43D4-8B02-23CFBD42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6F3EB4-25B7-42E5-BDB7-E5126A9E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84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63B8D-0F85-46EA-94D8-20B1236D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821EC4-FE12-43D8-B6D6-8ACD134D8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6DD047-7D01-4DF6-A37B-DE75853C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AFF66D-60A9-42C1-B353-FFFF6FF0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C5294E-F408-424E-9504-321AA144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62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CE444AE-BC54-4D28-BBB2-FC307C3E9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94025F-D459-4F50-8384-4246D9AE7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BCFC3B-1B38-48E6-AB7F-428E16DB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360AD1-29A0-4CEF-B0D0-0FD1FD35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582D4A-3600-4EB8-8485-67C66F18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28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4F112-AAEF-494D-A81C-260B0FC2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FD7F5D-E5D9-49D7-89EC-21BCD966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EE540D-BB75-42C5-9C2E-07560274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57318E-8BB1-46A7-B233-D73EA6C6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AF926E-D32D-42E8-B4FE-041F8DE3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0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1CDE9F-F459-47AA-A467-148E4D4D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158433-F765-45C2-B5EA-92F5BCCF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9DCDB7-47DE-468A-9BBE-3C93A26F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750205-231D-4D04-8EC6-ECF77D82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78F283-BDD9-45D5-8134-E886F64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62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536BD-160C-488D-A18D-0E7BE2CB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07CCD-5ECE-4442-8E64-3AF706A6F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D128E-C599-4F4B-A3DE-53F1216B8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176866-BED6-4DFA-AE5C-9B1A5F13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A4E59B-FD73-4C13-9FD1-A8A204F4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325FBFD-903C-44F2-A180-1321C752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789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4BB79F-D5DA-49B9-9359-9F15B325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CC827C-DC7F-467D-86D7-50DBCCE9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E572DD-0902-49C1-ADAF-00E60C940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5C08DD9-F3AF-40EE-915B-6F6C55BEA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EBB4DAA-5C5A-4752-B642-574846437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F14DFC-8664-41FF-900D-4F7F9020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2334CA9-56CD-4567-B55F-0A20C150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D7A3BC-08EB-49C9-8EDC-99F32505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62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060912-78B9-4F08-A3DF-4B62A78F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C510AE6-6C3E-4E91-9925-6BCBD4A8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B1D088-BCE7-44AF-A90E-16086086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A002C06-C1B6-4FEA-BE8E-297AB71B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3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8590421-867B-4E20-841B-4D884323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3E67B28-0C32-4F4E-BA25-BC35CC54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1A59E6-22C7-496F-AB6E-BE528563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19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69DD04-0B2B-41CB-B8F2-31319199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3FF21A-6D05-4D6E-A4A2-48130DA3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EBCF56-91EE-424D-8A36-25DA4AB98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89AA79-FA76-445B-83C7-D28049C6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8C0366-4CA4-4A37-ADF8-48320F4F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1338D3-8470-4640-BF48-53AB9A02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7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D495C3-49DA-43FE-8CE9-5D8CC4B9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51B332D-110E-4F9A-BCA7-3B831D266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45BC8E9-AF22-477A-BAE4-3E8507394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E117EFC-B299-4B8D-82E7-08F4AF12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01D91D-F2B5-44CE-8B1F-8F189B42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3D6A4A-639D-40B9-A9ED-D84122C6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3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2430729-D62A-4F52-91EB-9CC78E3F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7C932B-2F7A-403B-9BF0-BB7CBF57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199AE9-AF9F-4FFF-AC64-47E028F9A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59C5-AB12-4D11-8E79-EE5108AF1101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5D42E-F2C3-4559-B939-6112257E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F2E0DB-1A5C-44C4-85F6-63BFA4251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0CEA-746D-4EAB-A196-0212375B3F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6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trondelagfylke.no/steinkjer-videregaende-skole/praktisk-informasjon/for-foresat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0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FC117A00-E1E3-4C50-9444-14FB2BC7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6F4962-E9B7-4DB2-ACAA-3CB7E383C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4428318"/>
            <a:ext cx="8508512" cy="1274076"/>
          </a:xfrm>
        </p:spPr>
        <p:txBody>
          <a:bodyPr>
            <a:normAutofit/>
          </a:bodyPr>
          <a:lstStyle/>
          <a:p>
            <a:pPr algn="l"/>
            <a:r>
              <a:rPr lang="nb-NO">
                <a:solidFill>
                  <a:schemeClr val="bg1"/>
                </a:solidFill>
              </a:rPr>
              <a:t>Fagvalg vår 2020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4DE79A0-FBDB-4403-B139-8352CE151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722967"/>
            <a:ext cx="8515793" cy="429768"/>
          </a:xfrm>
        </p:spPr>
        <p:txBody>
          <a:bodyPr>
            <a:normAutofit/>
          </a:bodyPr>
          <a:lstStyle/>
          <a:p>
            <a:pPr algn="l"/>
            <a:r>
              <a:rPr lang="nb-NO">
                <a:solidFill>
                  <a:schemeClr val="bg1"/>
                </a:solidFill>
              </a:rPr>
              <a:t>Informasjonsmøte foresatte og elever Vg1 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56F2C2-606C-4DEA-9C2B-EFB665CB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28" y="643467"/>
            <a:ext cx="9719146" cy="3280212"/>
          </a:xfrm>
          <a:prstGeom prst="rect">
            <a:avLst/>
          </a:prstGeom>
        </p:spPr>
      </p:pic>
      <p:grpSp>
        <p:nvGrpSpPr>
          <p:cNvPr id="60" name="Group 54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641753"/>
            <a:ext cx="1128382" cy="847206"/>
            <a:chOff x="8183879" y="1000124"/>
            <a:chExt cx="1562267" cy="1172973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79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17C9E1F-B795-40AA-A155-BC073671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677853" cy="849086"/>
          </a:xfrm>
        </p:spPr>
        <p:txBody>
          <a:bodyPr/>
          <a:lstStyle/>
          <a:p>
            <a:r>
              <a:rPr lang="nb-NO" dirty="0"/>
              <a:t>Programfag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7C2951F-1965-46BA-9806-ACAFF10D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BAFE162-CF42-47B2-9023-39C11A049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46245"/>
            <a:ext cx="2677852" cy="5122506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/>
              <a:t>BLOKK 1</a:t>
            </a:r>
            <a:br>
              <a:rPr lang="nb-NO" sz="2000" dirty="0"/>
            </a:br>
            <a:r>
              <a:rPr lang="nb-NO" sz="2000" dirty="0"/>
              <a:t>Matematikk R1, S1 og 2P</a:t>
            </a:r>
          </a:p>
          <a:p>
            <a:r>
              <a:rPr lang="nb-NO" sz="2000" dirty="0"/>
              <a:t>BLOKK 2</a:t>
            </a:r>
            <a:br>
              <a:rPr lang="nb-NO" sz="2000" dirty="0"/>
            </a:br>
            <a:r>
              <a:rPr lang="nb-NO" sz="2000" dirty="0"/>
              <a:t>Fysikk 1, entreprenørskap og bedriftsutvikling, politikk og menneskerettigheter, sosiologi og sosialantropologi</a:t>
            </a:r>
          </a:p>
          <a:p>
            <a:r>
              <a:rPr lang="nb-NO" sz="2000" dirty="0"/>
              <a:t>BLOKK 3</a:t>
            </a:r>
            <a:br>
              <a:rPr lang="nb-NO" sz="2000" dirty="0"/>
            </a:br>
            <a:r>
              <a:rPr lang="nb-NO" sz="2000" dirty="0"/>
              <a:t>Kjemi 1, internasjonal engelsk, økonomistyring, psykologi 1, sosiologi og sosialantropologi, breddeidrett, (toppidrett)</a:t>
            </a:r>
          </a:p>
          <a:p>
            <a:r>
              <a:rPr lang="nb-NO" sz="2000" dirty="0"/>
              <a:t>BLOKK 4</a:t>
            </a:r>
            <a:br>
              <a:rPr lang="nb-NO" sz="2000" dirty="0"/>
            </a:br>
            <a:r>
              <a:rPr lang="nb-NO" sz="2000" dirty="0"/>
              <a:t>Biologi 1, historie og filosofi 1, internasjonal engelsk, psykologi 1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CEB022-8119-49B7-AAF1-E2FB9C0B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65" y="0"/>
            <a:ext cx="815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7EDE50-90DB-4D95-92CF-65922C6F2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7D3E00-774F-485A-B688-58849488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79" y="1186067"/>
            <a:ext cx="3527117" cy="23479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/>
              <a:t>Vg3 2020-2021</a:t>
            </a:r>
            <a:br>
              <a:rPr lang="en-US" sz="3200"/>
            </a:br>
            <a:br>
              <a:rPr lang="en-US" sz="3200"/>
            </a:br>
            <a:r>
              <a:rPr lang="en-US" sz="3200"/>
              <a:t>NB! Det </a:t>
            </a:r>
            <a:r>
              <a:rPr lang="en-US" sz="3200" u="sng"/>
              <a:t>blir</a:t>
            </a:r>
            <a:r>
              <a:rPr lang="en-US" sz="3200"/>
              <a:t> endringer for Vg3 21-22!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D859EF-0C2A-487B-A0C6-A8276E48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038"/>
            <a:ext cx="5040655" cy="604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B19A81-C621-40A1-87E0-015F982C4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214110"/>
            <a:ext cx="5040655" cy="604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0E6FED3-9C51-4B80-AFCD-5F560C803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7" b="-2"/>
          <a:stretch/>
        </p:blipFill>
        <p:spPr>
          <a:xfrm>
            <a:off x="5104663" y="10"/>
            <a:ext cx="70873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A086658-0CF2-4E1B-8217-7592D1B3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nb-NO" sz="2600">
                <a:solidFill>
                  <a:srgbClr val="FFFFFF"/>
                </a:solidFill>
              </a:rPr>
              <a:t>Eksempel på timeplan i Vg2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72257A-C886-40FD-BCF5-5CBC39E3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71" y="961812"/>
            <a:ext cx="532185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Prioritering til programfagene skjer etter følgende kriterier:</a:t>
            </a:r>
          </a:p>
          <a:p>
            <a:pPr marL="0" indent="0">
              <a:buNone/>
            </a:pPr>
            <a:endParaRPr lang="nb-NO" dirty="0"/>
          </a:p>
          <a:p>
            <a:pPr marL="514350" indent="-514350" fontAlgn="ctr">
              <a:buFont typeface="+mj-lt"/>
              <a:buAutoNum type="arabicPeriod"/>
            </a:pPr>
            <a:r>
              <a:rPr lang="nb-NO" dirty="0"/>
              <a:t>Realister har prioritet </a:t>
            </a:r>
            <a:r>
              <a:rPr lang="nb-NO"/>
              <a:t>på realfagene, </a:t>
            </a:r>
            <a:r>
              <a:rPr lang="nb-NO" dirty="0"/>
              <a:t>SAM/SPR/ØK-elever på sitt utdanningsprogram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nb-NO" dirty="0"/>
              <a:t>Karakterer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nb-NO" dirty="0"/>
              <a:t>For Vg3-elever: Fordypning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skjer hvis for mange elever velger et programfag?</a:t>
            </a:r>
          </a:p>
        </p:txBody>
      </p:sp>
    </p:spTree>
    <p:extLst>
      <p:ext uri="{BB962C8B-B14F-4D97-AF65-F5344CB8AC3E}">
        <p14:creationId xmlns:p14="http://schemas.microsoft.com/office/powerpoint/2010/main" val="17268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Ingen andre elever vil ha det faget jeg vil ha!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nb-NO" dirty="0"/>
              <a:t>Normalgruppe er inntil 30 elever, og minimumsantall er 15. </a:t>
            </a:r>
          </a:p>
          <a:p>
            <a:r>
              <a:rPr lang="nb-NO" dirty="0"/>
              <a:t>Hvis færre enn 15 elever velger et fag vil faget ikke bli satt i gang. Elevene som har valgt dette faget blir kalt inn og må gjøre omvalg.</a:t>
            </a:r>
          </a:p>
          <a:p>
            <a:r>
              <a:rPr lang="nb-NO" dirty="0"/>
              <a:t>Vi legger ut flere fag i blokka enn det vi har økonomi til. Elevenes valg bestemmer hvilke fag som faller ut.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nb-NO" sz="4600"/>
              <a:t>Hvilke forpliktelser har skolen?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200"/>
              <a:t>Fagtilbudet må legge til rette for at alle elever får:</a:t>
            </a:r>
          </a:p>
          <a:p>
            <a:endParaRPr lang="nb-NO" sz="2200"/>
          </a:p>
          <a:p>
            <a:r>
              <a:rPr lang="nb-NO" sz="2200"/>
              <a:t>Et fullverdig vitnemål (3x30 timer)</a:t>
            </a:r>
          </a:p>
          <a:p>
            <a:r>
              <a:rPr lang="nb-NO" sz="2200"/>
              <a:t>Fordypning i to fag på sitt programområde</a:t>
            </a:r>
          </a:p>
          <a:p>
            <a:endParaRPr lang="nb-NO" sz="2200"/>
          </a:p>
          <a:p>
            <a:pPr marL="0" indent="0">
              <a:buNone/>
            </a:pPr>
            <a:r>
              <a:rPr lang="nb-NO" sz="2200"/>
              <a:t>Skolen har altså IKKE noen garanti for at alle elever får videreføre hvilket som helst av programfagene fra Vg2 – bare for at de får videreføre minst to av dem.</a:t>
            </a:r>
          </a:p>
          <a:p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248550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535EA2-0948-4588-BCF2-FFFFDC46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sz="4100">
                <a:solidFill>
                  <a:schemeClr val="accent1"/>
                </a:solidFill>
              </a:rPr>
              <a:t>Ny klasseinndeling i Vg2?</a:t>
            </a:r>
            <a:br>
              <a:rPr lang="nb-NO" sz="4100">
                <a:solidFill>
                  <a:schemeClr val="accent1"/>
                </a:solidFill>
              </a:rPr>
            </a:br>
            <a:r>
              <a:rPr lang="nb-NO" sz="4100">
                <a:solidFill>
                  <a:schemeClr val="accent1"/>
                </a:solidFill>
              </a:rPr>
              <a:t>Litt om rekkefølge og prioriteringer</a:t>
            </a:r>
            <a:endParaRPr lang="nb-NO" sz="4100" dirty="0">
              <a:solidFill>
                <a:schemeClr val="accent1"/>
              </a:solidFill>
            </a:endParaRPr>
          </a:p>
        </p:txBody>
      </p:sp>
      <p:cxnSp>
        <p:nvCxnSpPr>
          <p:cNvPr id="37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F1C764F-C326-4C41-AB76-33F8D45B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/>
              <a:t>Etter 1. mars vet vi hvilke elever som faktisk har søkt seg til Vg2 ST.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/>
              <a:t>Avdelingsleder har møte med kontaktlærere og Elevtjenesten: Hvilke faglige og/eller sosiale utfordringer finnes i klassene mot slutten av Vg1?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/>
              <a:t>Undersøkelse blant elevene: Hva ønsker de? Sammenholdes med Elevundersøkelsen fra november 2019.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/>
              <a:t>Eventuell ny klasseinndeling gjøres kjent for elevene før sommerferien.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722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CA201F-1703-405B-BFD0-5587564C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nb-NO" sz="2600"/>
              <a:t>Foresatteinnlogging i Everyday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FEE6C1-5134-4671-B2EC-05FB97F8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400">
              <a:hlinkClick r:id="rId2"/>
            </a:endParaRPr>
          </a:p>
          <a:p>
            <a:pPr marL="0" indent="0">
              <a:buNone/>
            </a:pPr>
            <a:endParaRPr lang="nb-NO" sz="2400">
              <a:hlinkClick r:id="rId2"/>
            </a:endParaRPr>
          </a:p>
          <a:p>
            <a:pPr marL="0" indent="0">
              <a:buNone/>
            </a:pPr>
            <a:r>
              <a:rPr lang="nb-NO" sz="2400">
                <a:hlinkClick r:id="rId2"/>
              </a:rPr>
              <a:t>https://web.trondelagfylke.no/steinkjer-videregaende-skole/praktisk-informasjon/for-foresatte/</a:t>
            </a:r>
            <a:r>
              <a:rPr lang="nb-NO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28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C695D8-7DBE-412E-9366-6C2CF099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00" y="1188637"/>
            <a:ext cx="5327272" cy="1642850"/>
          </a:xfrm>
        </p:spPr>
        <p:txBody>
          <a:bodyPr>
            <a:normAutofit/>
          </a:bodyPr>
          <a:lstStyle/>
          <a:p>
            <a:r>
              <a:rPr lang="nb-NO" sz="3400" dirty="0"/>
              <a:t>Hva må Vg1-elevene på studiespesialisering gjøre før neste skoleår?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869BE5-739C-484B-80FD-1EB2FEBB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1329616"/>
            <a:ext cx="3523827" cy="18852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B138231-968C-43FE-8AA8-FA8C13877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40" y="3985426"/>
            <a:ext cx="3523827" cy="1171672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DE3033-5A40-4C60-9A73-5491566CF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00" y="3086514"/>
            <a:ext cx="4470533" cy="1852490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000" dirty="0"/>
              <a:t>Velge programområde Vigo.no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000" dirty="0"/>
              <a:t>Velge programfag i skolens fagblokk</a:t>
            </a:r>
          </a:p>
        </p:txBody>
      </p:sp>
    </p:spTree>
    <p:extLst>
      <p:ext uri="{BB962C8B-B14F-4D97-AF65-F5344CB8AC3E}">
        <p14:creationId xmlns:p14="http://schemas.microsoft.com/office/powerpoint/2010/main" val="8504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7D0BE9-8F41-4E47-988A-5AEFAFBA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64" y="2113425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foresatte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gjøre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DA3F0C-DBE4-4C3D-9E7F-0B718DCD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626" y="4335278"/>
            <a:ext cx="368909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(SVAR: INGENTING)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DC5A495-D9FA-4141-B2EF-0B84F361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7" y="841577"/>
            <a:ext cx="10590245" cy="15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FBB5FA7-224D-4850-A409-CA8B6E81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nb-NO" sz="3100">
                <a:solidFill>
                  <a:srgbClr val="FFFFFF"/>
                </a:solidFill>
              </a:rPr>
              <a:t>Valg av programområde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C99A5C9-B006-4CD9-AE6F-86F27EFD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Språk, samfunnsfag og økonomi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0FD50AD-0B6B-45D1-BF56-20B1FFCE9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Realfag</a:t>
            </a:r>
          </a:p>
        </p:txBody>
      </p:sp>
    </p:spTree>
    <p:extLst>
      <p:ext uri="{BB962C8B-B14F-4D97-AF65-F5344CB8AC3E}">
        <p14:creationId xmlns:p14="http://schemas.microsoft.com/office/powerpoint/2010/main" val="107460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B639F92-4DD5-4E44-8D35-400D79DB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nb-NO" sz="6100" dirty="0"/>
              <a:t>Fellesfag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9F77BD-F3B5-4805-B7B8-DCB77169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nb-NO" sz="2400" dirty="0"/>
              <a:t>4 timer norsk</a:t>
            </a:r>
          </a:p>
          <a:p>
            <a:r>
              <a:rPr lang="nb-NO" sz="2400" dirty="0"/>
              <a:t>2 timer historie</a:t>
            </a:r>
          </a:p>
          <a:p>
            <a:r>
              <a:rPr lang="nb-NO" sz="2400" dirty="0"/>
              <a:t>2 timer kroppsøving</a:t>
            </a:r>
          </a:p>
          <a:p>
            <a:r>
              <a:rPr lang="nb-NO" sz="2400" dirty="0"/>
              <a:t>4 timer fremmedspråk (spansk, fransk eller tysk)</a:t>
            </a:r>
          </a:p>
          <a:p>
            <a:r>
              <a:rPr lang="nb-NO" sz="2400" dirty="0"/>
              <a:t>Matematikk 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6163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84F16E5-8D96-4991-804E-16B8F776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Matematikk</a:t>
            </a:r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1F332C48-D8FD-4B74-807E-3FB9FF64A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6433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2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76974A-B86A-4C9A-9757-9F88B8AD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Tre programfag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9F264FB7-7482-46C4-9C23-A31AA00C5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1736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31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5A4461-0C5B-4E22-9165-82351EB4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37762"/>
            <a:ext cx="2912201" cy="5576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Prøvevalg</a:t>
            </a: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3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CCA860B-E6CB-4721-B63B-EF72C7B85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30211"/>
              </p:ext>
            </p:extLst>
          </p:nvPr>
        </p:nvGraphicFramePr>
        <p:xfrm>
          <a:off x="5309344" y="80641"/>
          <a:ext cx="6559194" cy="67544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049412">
                  <a:extLst>
                    <a:ext uri="{9D8B030D-6E8A-4147-A177-3AD203B41FA5}">
                      <a16:colId xmlns:a16="http://schemas.microsoft.com/office/drawing/2014/main" val="1647052087"/>
                    </a:ext>
                  </a:extLst>
                </a:gridCol>
                <a:gridCol w="1041666">
                  <a:extLst>
                    <a:ext uri="{9D8B030D-6E8A-4147-A177-3AD203B41FA5}">
                      <a16:colId xmlns:a16="http://schemas.microsoft.com/office/drawing/2014/main" val="1660989233"/>
                    </a:ext>
                  </a:extLst>
                </a:gridCol>
                <a:gridCol w="1041666">
                  <a:extLst>
                    <a:ext uri="{9D8B030D-6E8A-4147-A177-3AD203B41FA5}">
                      <a16:colId xmlns:a16="http://schemas.microsoft.com/office/drawing/2014/main" val="2068184496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188288686"/>
                    </a:ext>
                  </a:extLst>
                </a:gridCol>
              </a:tblGrid>
              <a:tr h="351133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Fag</a:t>
                      </a:r>
                      <a:endParaRPr lang="nb-NO" sz="2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Antall Vg2</a:t>
                      </a:r>
                      <a:endParaRPr lang="nb-NO" sz="2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Antall Vg3</a:t>
                      </a:r>
                      <a:endParaRPr lang="nb-NO" sz="2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Til sammen</a:t>
                      </a:r>
                      <a:endParaRPr lang="nb-NO" sz="2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992897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IDR3004, Breddeidrett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119555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REA3001, Biologi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849428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REA3004, Fysikk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56788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REA3011, Kjemi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956084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SAM3001, Historie og filosofi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009622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SAM3016, Sosialkunnskap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861526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SAM3018, Samfunnsgeografi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186896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SAM3019, Sosiologi og sosialantropologi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9527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SAM3020, Politikk og menneskerettigheter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34165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SAM3028, Entreprenørskap og bedriftsutvikling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357725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SAM3033, Økonomistyring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488706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SAM3037, Psykologi 1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883986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SPR3008, Internasjonal engelsk, skriftlig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</a:t>
                      </a:r>
                      <a:endParaRPr lang="nb-NO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7108" marR="72831" marT="48554" marB="485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786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98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/>
    <df8ae297421a46099bed64514a3fb8ef xmlns="4c1e125b-b772-4d2d-8af8-eec310c9bc7c" xsi:nil="true"/>
    <kaa0af3728ae4e579c454f9bb4450f29 xmlns="4c1e125b-b772-4d2d-8af8-eec310c9bc7c" xsi:nil="true"/>
    <h3ecda64fe994b47aa30e5432815760a xmlns="4c1e125b-b772-4d2d-8af8-eec310c9bc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57E99C76F6E04DAE9269CDCA5F2086" ma:contentTypeVersion="20" ma:contentTypeDescription="Opprett et nytt dokument." ma:contentTypeScope="" ma:versionID="d0b4c8261b98c308232cedfdb3f391d6">
  <xsd:schema xmlns:xsd="http://www.w3.org/2001/XMLSchema" xmlns:xs="http://www.w3.org/2001/XMLSchema" xmlns:p="http://schemas.microsoft.com/office/2006/metadata/properties" xmlns:ns2="4c1e125b-b772-4d2d-8af8-eec310c9bc7c" xmlns:ns3="8c1a7448-c795-4373-931a-935dbe1333ab" xmlns:ns4="2e9268ad-f9e5-4b4c-984a-6e7c3a2656b1" targetNamespace="http://schemas.microsoft.com/office/2006/metadata/properties" ma:root="true" ma:fieldsID="2909f102694ea3a26a3faad1a7e8112d" ns2:_="" ns3:_="" ns4:_="">
    <xsd:import namespace="4c1e125b-b772-4d2d-8af8-eec310c9bc7c"/>
    <xsd:import namespace="8c1a7448-c795-4373-931a-935dbe1333ab"/>
    <xsd:import namespace="2e9268ad-f9e5-4b4c-984a-6e7c3a2656b1"/>
    <xsd:element name="properties">
      <xsd:complexType>
        <xsd:sequence>
          <xsd:element name="documentManagement">
            <xsd:complexType>
              <xsd:all>
                <xsd:element ref="ns2:h3ecda64fe994b47aa30e5432815760a" minOccurs="0"/>
                <xsd:element ref="ns2:TaxCatchAll" minOccurs="0"/>
                <xsd:element ref="ns2:df8ae297421a46099bed64514a3fb8ef" minOccurs="0"/>
                <xsd:element ref="ns2:kaa0af3728ae4e579c454f9bb4450f29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h3ecda64fe994b47aa30e5432815760a" ma:index="8" nillable="true" ma:displayName="Dokumenttype_0" ma:hidden="true" ma:internalName="h3ecda64fe994b47aa30e5432815760a">
      <xsd:simpleType>
        <xsd:restriction base="dms:Note"/>
      </xsd:simpleType>
    </xsd:element>
    <xsd:element name="TaxCatchAll" ma:index="9" nillable="true" ma:displayName="Taxonomy Catch All Column" ma:hidden="true" ma:list="{591abb45-0f15-44b8-8c93-0ae72a6147a9}" ma:internalName="TaxCatchAll" ma:showField="CatchAllData" ma:web="8c1a7448-c795-4373-931a-935dbe133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8ae297421a46099bed64514a3fb8ef" ma:index="10" nillable="true" ma:displayName="Avdelinger_0" ma:hidden="true" ma:internalName="df8ae297421a46099bed64514a3fb8ef">
      <xsd:simpleType>
        <xsd:restriction base="dms:Note"/>
      </xsd:simpleType>
    </xsd:element>
    <xsd:element name="kaa0af3728ae4e579c454f9bb4450f29" ma:index="11" nillable="true" ma:displayName="Klassifisering_0" ma:hidden="true" ma:internalName="kaa0af3728ae4e579c454f9bb4450f2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7448-c795-4373-931a-935dbe1333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268ad-f9e5-4b4c-984a-6e7c3a265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A5D1E-7FB6-44C7-83B1-190D6A91C4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b74321-42d9-43cc-b7ff-7712463c5087"/>
    <ds:schemaRef ds:uri="67aa4720-5f4a-45ba-ad8a-1a329f91fc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111A62-BCDA-4EC9-B1F0-2C786834F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21862-3D34-4918-9137-3E7589C4D30D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448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Office-tema</vt:lpstr>
      <vt:lpstr>Fagvalg vår 2020</vt:lpstr>
      <vt:lpstr>Foresatteinnlogging i Everyday</vt:lpstr>
      <vt:lpstr>Hva må Vg1-elevene på studiespesialisering gjøre før neste skoleår?</vt:lpstr>
      <vt:lpstr>Hva må foresatte gjøre?</vt:lpstr>
      <vt:lpstr>Valg av programområde</vt:lpstr>
      <vt:lpstr>Fellesfag</vt:lpstr>
      <vt:lpstr>Matematikk</vt:lpstr>
      <vt:lpstr>Tre programfag</vt:lpstr>
      <vt:lpstr>Prøvevalg</vt:lpstr>
      <vt:lpstr>Programfag</vt:lpstr>
      <vt:lpstr>Vg3 2020-2021  NB! Det blir endringer for Vg3 21-22!</vt:lpstr>
      <vt:lpstr>Eksempel på timeplan i Vg2</vt:lpstr>
      <vt:lpstr>Hva skjer hvis for mange elever velger et programfag?</vt:lpstr>
      <vt:lpstr>Ingen andre elever vil ha det faget jeg vil ha!</vt:lpstr>
      <vt:lpstr>Hvilke forpliktelser har skolen? </vt:lpstr>
      <vt:lpstr>Ny klasseinndeling i Vg2? Litt om rekkefølge og prioriteringer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Fagvalg vår 2020</dc:title>
  <dc:creator>Bjørg Helland</dc:creator>
  <cp:lastModifiedBy>Bjørg Helland</cp:lastModifiedBy>
  <cp:revision>1</cp:revision>
  <dcterms:created xsi:type="dcterms:W3CDTF">2020-02-26T16:00:27Z</dcterms:created>
  <dcterms:modified xsi:type="dcterms:W3CDTF">2020-02-26T17:50:02Z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0x0101003757E99C76F6E04DAE9269CDCA5F2086</vt:lpwstr>
  </property>
</Properties>
</file>