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5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625FA4-CFA5-4A05-BA2D-4B58D12A11E3}" v="135" dt="2020-05-12T07:57:28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940" autoAdjust="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vsFQfZit0KU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vsFQfZit0KU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44223-F240-420D-933E-EDE47D21F5CD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0FB1598-EFFC-4227-B8CA-363961E0796B}">
      <dgm:prSet/>
      <dgm:spPr/>
      <dgm:t>
        <a:bodyPr/>
        <a:lstStyle/>
        <a:p>
          <a:r>
            <a:rPr lang="nb-NO"/>
            <a:t>Håndvask med lunkent vann og flytende såpe er en effektiv måte å forebygge smitte. Skitt, bakterier og virus løsner fra huden under vask og skylles bort med vannet.</a:t>
          </a:r>
          <a:endParaRPr lang="en-US"/>
        </a:p>
      </dgm:t>
    </dgm:pt>
    <dgm:pt modelId="{6D648539-D87D-467F-AF44-C2F037149C80}" type="parTrans" cxnId="{41D4E8BF-C87F-4E02-9913-97EBD233FF4F}">
      <dgm:prSet/>
      <dgm:spPr/>
      <dgm:t>
        <a:bodyPr/>
        <a:lstStyle/>
        <a:p>
          <a:endParaRPr lang="en-US"/>
        </a:p>
      </dgm:t>
    </dgm:pt>
    <dgm:pt modelId="{96EE1C09-E833-4A13-AAB3-2E5E144F1C49}" type="sibTrans" cxnId="{41D4E8BF-C87F-4E02-9913-97EBD233FF4F}">
      <dgm:prSet/>
      <dgm:spPr/>
      <dgm:t>
        <a:bodyPr/>
        <a:lstStyle/>
        <a:p>
          <a:endParaRPr lang="en-US"/>
        </a:p>
      </dgm:t>
    </dgm:pt>
    <dgm:pt modelId="{AA77AED4-543F-4678-B842-ACDA0217C844}">
      <dgm:prSet/>
      <dgm:spPr/>
      <dgm:t>
        <a:bodyPr/>
        <a:lstStyle/>
        <a:p>
          <a:r>
            <a:rPr lang="nb-NO"/>
            <a:t>Vask hender hyppig og grundig.</a:t>
          </a:r>
          <a:endParaRPr lang="en-US"/>
        </a:p>
      </dgm:t>
    </dgm:pt>
    <dgm:pt modelId="{AEAF8D0F-324B-41B6-B837-C62BF483F6F9}" type="parTrans" cxnId="{F6A72C30-CD41-4909-AE77-761CDFE4767F}">
      <dgm:prSet/>
      <dgm:spPr/>
      <dgm:t>
        <a:bodyPr/>
        <a:lstStyle/>
        <a:p>
          <a:endParaRPr lang="en-US"/>
        </a:p>
      </dgm:t>
    </dgm:pt>
    <dgm:pt modelId="{1C929BBE-3A20-4D14-BDF9-6136CA30B866}" type="sibTrans" cxnId="{F6A72C30-CD41-4909-AE77-761CDFE4767F}">
      <dgm:prSet/>
      <dgm:spPr/>
      <dgm:t>
        <a:bodyPr/>
        <a:lstStyle/>
        <a:p>
          <a:endParaRPr lang="en-US"/>
        </a:p>
      </dgm:t>
    </dgm:pt>
    <dgm:pt modelId="{D958B7A3-DBF5-408C-AE76-A50BB25A6AFA}">
      <dgm:prSet/>
      <dgm:spPr/>
      <dgm:t>
        <a:bodyPr/>
        <a:lstStyle/>
        <a:p>
          <a:r>
            <a:rPr lang="nb-NO"/>
            <a:t>Selve vaskeprosessen bør ta minst 20 sekunder.</a:t>
          </a:r>
          <a:endParaRPr lang="en-US"/>
        </a:p>
      </dgm:t>
    </dgm:pt>
    <dgm:pt modelId="{3536E31D-17B4-469E-92ED-B8D591699352}" type="parTrans" cxnId="{AEDD7DD8-78A5-4960-BAAD-4FB7EBCA958A}">
      <dgm:prSet/>
      <dgm:spPr/>
      <dgm:t>
        <a:bodyPr/>
        <a:lstStyle/>
        <a:p>
          <a:endParaRPr lang="en-US"/>
        </a:p>
      </dgm:t>
    </dgm:pt>
    <dgm:pt modelId="{87FE7C00-FAD1-487C-BD27-40F817ED7D7A}" type="sibTrans" cxnId="{AEDD7DD8-78A5-4960-BAAD-4FB7EBCA958A}">
      <dgm:prSet/>
      <dgm:spPr/>
      <dgm:t>
        <a:bodyPr/>
        <a:lstStyle/>
        <a:p>
          <a:endParaRPr lang="en-US"/>
        </a:p>
      </dgm:t>
    </dgm:pt>
    <dgm:pt modelId="{1F4E55AE-73EF-4789-A47A-0616D2C46324}">
      <dgm:prSet/>
      <dgm:spPr/>
      <dgm:t>
        <a:bodyPr/>
        <a:lstStyle/>
        <a:p>
          <a:r>
            <a:rPr lang="nb-NO"/>
            <a:t>Se: </a:t>
          </a:r>
          <a:r>
            <a:rPr lang="nb-NO">
              <a:hlinkClick xmlns:r="http://schemas.openxmlformats.org/officeDocument/2006/relationships" r:id="rId1"/>
            </a:rPr>
            <a:t>https://www.youtube.com/watch?v=vsFQfZit0KU</a:t>
          </a:r>
          <a:r>
            <a:rPr lang="nb-NO"/>
            <a:t> </a:t>
          </a:r>
          <a:endParaRPr lang="en-US"/>
        </a:p>
      </dgm:t>
    </dgm:pt>
    <dgm:pt modelId="{8E448C5A-FDE3-49D6-920C-C96DBEA259BC}" type="parTrans" cxnId="{CB301EB3-5088-42F3-9135-CA12E240ED6A}">
      <dgm:prSet/>
      <dgm:spPr/>
      <dgm:t>
        <a:bodyPr/>
        <a:lstStyle/>
        <a:p>
          <a:endParaRPr lang="en-US"/>
        </a:p>
      </dgm:t>
    </dgm:pt>
    <dgm:pt modelId="{3B686F8E-1800-4C2F-B0F6-FB43758DD710}" type="sibTrans" cxnId="{CB301EB3-5088-42F3-9135-CA12E240ED6A}">
      <dgm:prSet/>
      <dgm:spPr/>
      <dgm:t>
        <a:bodyPr/>
        <a:lstStyle/>
        <a:p>
          <a:endParaRPr lang="en-US"/>
        </a:p>
      </dgm:t>
    </dgm:pt>
    <dgm:pt modelId="{1545FC59-4219-427C-BAB7-54BC0D805EAE}" type="pres">
      <dgm:prSet presAssocID="{28644223-F240-420D-933E-EDE47D21F5CD}" presName="Name0" presStyleCnt="0">
        <dgm:presLayoutVars>
          <dgm:dir/>
          <dgm:animLvl val="lvl"/>
          <dgm:resizeHandles val="exact"/>
        </dgm:presLayoutVars>
      </dgm:prSet>
      <dgm:spPr/>
    </dgm:pt>
    <dgm:pt modelId="{70F20481-4433-4D7C-8EED-123DDE415306}" type="pres">
      <dgm:prSet presAssocID="{AA77AED4-543F-4678-B842-ACDA0217C844}" presName="boxAndChildren" presStyleCnt="0"/>
      <dgm:spPr/>
    </dgm:pt>
    <dgm:pt modelId="{18A11564-73C1-4737-9735-D3B261840C56}" type="pres">
      <dgm:prSet presAssocID="{AA77AED4-543F-4678-B842-ACDA0217C844}" presName="parentTextBox" presStyleLbl="node1" presStyleIdx="0" presStyleCnt="2"/>
      <dgm:spPr/>
    </dgm:pt>
    <dgm:pt modelId="{53985472-5E5A-4766-A33C-034E5C47E984}" type="pres">
      <dgm:prSet presAssocID="{AA77AED4-543F-4678-B842-ACDA0217C844}" presName="entireBox" presStyleLbl="node1" presStyleIdx="0" presStyleCnt="2"/>
      <dgm:spPr/>
    </dgm:pt>
    <dgm:pt modelId="{92932958-C443-4F4E-86E8-B44A09CAC589}" type="pres">
      <dgm:prSet presAssocID="{AA77AED4-543F-4678-B842-ACDA0217C844}" presName="descendantBox" presStyleCnt="0"/>
      <dgm:spPr/>
    </dgm:pt>
    <dgm:pt modelId="{C2C99918-9BBE-4A78-816D-F70EBC2EC24E}" type="pres">
      <dgm:prSet presAssocID="{D958B7A3-DBF5-408C-AE76-A50BB25A6AFA}" presName="childTextBox" presStyleLbl="fgAccFollowNode1" presStyleIdx="0" presStyleCnt="2">
        <dgm:presLayoutVars>
          <dgm:bulletEnabled val="1"/>
        </dgm:presLayoutVars>
      </dgm:prSet>
      <dgm:spPr/>
    </dgm:pt>
    <dgm:pt modelId="{446339FA-D256-4E43-8145-81955B3CE032}" type="pres">
      <dgm:prSet presAssocID="{1F4E55AE-73EF-4789-A47A-0616D2C46324}" presName="childTextBox" presStyleLbl="fgAccFollowNode1" presStyleIdx="1" presStyleCnt="2">
        <dgm:presLayoutVars>
          <dgm:bulletEnabled val="1"/>
        </dgm:presLayoutVars>
      </dgm:prSet>
      <dgm:spPr/>
    </dgm:pt>
    <dgm:pt modelId="{BCF8A362-C591-48AD-A412-161F061AA0AD}" type="pres">
      <dgm:prSet presAssocID="{96EE1C09-E833-4A13-AAB3-2E5E144F1C49}" presName="sp" presStyleCnt="0"/>
      <dgm:spPr/>
    </dgm:pt>
    <dgm:pt modelId="{6B905C2E-D76C-4D0D-ACC8-9BF251AFEC32}" type="pres">
      <dgm:prSet presAssocID="{A0FB1598-EFFC-4227-B8CA-363961E0796B}" presName="arrowAndChildren" presStyleCnt="0"/>
      <dgm:spPr/>
    </dgm:pt>
    <dgm:pt modelId="{1E5DE9DC-20F8-44FE-AFC6-4F63EA5ACCBC}" type="pres">
      <dgm:prSet presAssocID="{A0FB1598-EFFC-4227-B8CA-363961E0796B}" presName="parentTextArrow" presStyleLbl="node1" presStyleIdx="1" presStyleCnt="2"/>
      <dgm:spPr/>
    </dgm:pt>
  </dgm:ptLst>
  <dgm:cxnLst>
    <dgm:cxn modelId="{F6A72C30-CD41-4909-AE77-761CDFE4767F}" srcId="{28644223-F240-420D-933E-EDE47D21F5CD}" destId="{AA77AED4-543F-4678-B842-ACDA0217C844}" srcOrd="1" destOrd="0" parTransId="{AEAF8D0F-324B-41B6-B837-C62BF483F6F9}" sibTransId="{1C929BBE-3A20-4D14-BDF9-6136CA30B866}"/>
    <dgm:cxn modelId="{0F05DA94-50B1-4832-B124-1F3AE27C3797}" type="presOf" srcId="{1F4E55AE-73EF-4789-A47A-0616D2C46324}" destId="{446339FA-D256-4E43-8145-81955B3CE032}" srcOrd="0" destOrd="0" presId="urn:microsoft.com/office/officeart/2005/8/layout/process4"/>
    <dgm:cxn modelId="{5B84369E-70A8-45B3-BDFF-308B17BDE069}" type="presOf" srcId="{28644223-F240-420D-933E-EDE47D21F5CD}" destId="{1545FC59-4219-427C-BAB7-54BC0D805EAE}" srcOrd="0" destOrd="0" presId="urn:microsoft.com/office/officeart/2005/8/layout/process4"/>
    <dgm:cxn modelId="{49DF2FAE-C8C9-4707-9223-3CC3702998D0}" type="presOf" srcId="{AA77AED4-543F-4678-B842-ACDA0217C844}" destId="{53985472-5E5A-4766-A33C-034E5C47E984}" srcOrd="1" destOrd="0" presId="urn:microsoft.com/office/officeart/2005/8/layout/process4"/>
    <dgm:cxn modelId="{CB301EB3-5088-42F3-9135-CA12E240ED6A}" srcId="{AA77AED4-543F-4678-B842-ACDA0217C844}" destId="{1F4E55AE-73EF-4789-A47A-0616D2C46324}" srcOrd="1" destOrd="0" parTransId="{8E448C5A-FDE3-49D6-920C-C96DBEA259BC}" sibTransId="{3B686F8E-1800-4C2F-B0F6-FB43758DD710}"/>
    <dgm:cxn modelId="{41D4E8BF-C87F-4E02-9913-97EBD233FF4F}" srcId="{28644223-F240-420D-933E-EDE47D21F5CD}" destId="{A0FB1598-EFFC-4227-B8CA-363961E0796B}" srcOrd="0" destOrd="0" parTransId="{6D648539-D87D-467F-AF44-C2F037149C80}" sibTransId="{96EE1C09-E833-4A13-AAB3-2E5E144F1C49}"/>
    <dgm:cxn modelId="{A0C88AC5-3C67-4B20-95E0-303262374E4B}" type="presOf" srcId="{D958B7A3-DBF5-408C-AE76-A50BB25A6AFA}" destId="{C2C99918-9BBE-4A78-816D-F70EBC2EC24E}" srcOrd="0" destOrd="0" presId="urn:microsoft.com/office/officeart/2005/8/layout/process4"/>
    <dgm:cxn modelId="{AEDD7DD8-78A5-4960-BAAD-4FB7EBCA958A}" srcId="{AA77AED4-543F-4678-B842-ACDA0217C844}" destId="{D958B7A3-DBF5-408C-AE76-A50BB25A6AFA}" srcOrd="0" destOrd="0" parTransId="{3536E31D-17B4-469E-92ED-B8D591699352}" sibTransId="{87FE7C00-FAD1-487C-BD27-40F817ED7D7A}"/>
    <dgm:cxn modelId="{4F1CF4DF-DDA3-4DA6-AF6F-941EB67E11E9}" type="presOf" srcId="{AA77AED4-543F-4678-B842-ACDA0217C844}" destId="{18A11564-73C1-4737-9735-D3B261840C56}" srcOrd="0" destOrd="0" presId="urn:microsoft.com/office/officeart/2005/8/layout/process4"/>
    <dgm:cxn modelId="{FC1E53E2-FCDB-4866-9559-2E7A8EC9CC1E}" type="presOf" srcId="{A0FB1598-EFFC-4227-B8CA-363961E0796B}" destId="{1E5DE9DC-20F8-44FE-AFC6-4F63EA5ACCBC}" srcOrd="0" destOrd="0" presId="urn:microsoft.com/office/officeart/2005/8/layout/process4"/>
    <dgm:cxn modelId="{2BA13A3E-A147-45A2-BCCC-5B9936CB3B89}" type="presParOf" srcId="{1545FC59-4219-427C-BAB7-54BC0D805EAE}" destId="{70F20481-4433-4D7C-8EED-123DDE415306}" srcOrd="0" destOrd="0" presId="urn:microsoft.com/office/officeart/2005/8/layout/process4"/>
    <dgm:cxn modelId="{9FCE051D-827D-4A26-AF7C-1E32A2E0B77A}" type="presParOf" srcId="{70F20481-4433-4D7C-8EED-123DDE415306}" destId="{18A11564-73C1-4737-9735-D3B261840C56}" srcOrd="0" destOrd="0" presId="urn:microsoft.com/office/officeart/2005/8/layout/process4"/>
    <dgm:cxn modelId="{4AF6A4CE-D0D3-4B27-93E0-6174240AB57F}" type="presParOf" srcId="{70F20481-4433-4D7C-8EED-123DDE415306}" destId="{53985472-5E5A-4766-A33C-034E5C47E984}" srcOrd="1" destOrd="0" presId="urn:microsoft.com/office/officeart/2005/8/layout/process4"/>
    <dgm:cxn modelId="{B44AC71A-A0E0-4C36-A674-51DDD7060875}" type="presParOf" srcId="{70F20481-4433-4D7C-8EED-123DDE415306}" destId="{92932958-C443-4F4E-86E8-B44A09CAC589}" srcOrd="2" destOrd="0" presId="urn:microsoft.com/office/officeart/2005/8/layout/process4"/>
    <dgm:cxn modelId="{25B2512D-5B6D-4477-979E-6069606A7B77}" type="presParOf" srcId="{92932958-C443-4F4E-86E8-B44A09CAC589}" destId="{C2C99918-9BBE-4A78-816D-F70EBC2EC24E}" srcOrd="0" destOrd="0" presId="urn:microsoft.com/office/officeart/2005/8/layout/process4"/>
    <dgm:cxn modelId="{20DC9747-D91F-46A7-BB2F-68A6F67017DD}" type="presParOf" srcId="{92932958-C443-4F4E-86E8-B44A09CAC589}" destId="{446339FA-D256-4E43-8145-81955B3CE032}" srcOrd="1" destOrd="0" presId="urn:microsoft.com/office/officeart/2005/8/layout/process4"/>
    <dgm:cxn modelId="{552DF1D7-5EC0-4AD4-92A3-142485FEF8B6}" type="presParOf" srcId="{1545FC59-4219-427C-BAB7-54BC0D805EAE}" destId="{BCF8A362-C591-48AD-A412-161F061AA0AD}" srcOrd="1" destOrd="0" presId="urn:microsoft.com/office/officeart/2005/8/layout/process4"/>
    <dgm:cxn modelId="{5A2C484C-4285-4684-B3B4-FC63A61B1203}" type="presParOf" srcId="{1545FC59-4219-427C-BAB7-54BC0D805EAE}" destId="{6B905C2E-D76C-4D0D-ACC8-9BF251AFEC32}" srcOrd="2" destOrd="0" presId="urn:microsoft.com/office/officeart/2005/8/layout/process4"/>
    <dgm:cxn modelId="{027A2D6B-7C1F-498C-B31E-BCFDFC22B0F7}" type="presParOf" srcId="{6B905C2E-D76C-4D0D-ACC8-9BF251AFEC32}" destId="{1E5DE9DC-20F8-44FE-AFC6-4F63EA5ACCB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ADEB24-CC94-4FD6-9C30-B850D7F7CA0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D8D893C-1752-4A4D-A759-33756F4FAD17}">
      <dgm:prSet/>
      <dgm:spPr/>
      <dgm:t>
        <a:bodyPr/>
        <a:lstStyle/>
        <a:p>
          <a:r>
            <a:rPr lang="nb-NO"/>
            <a:t>Er foreløpig stengt</a:t>
          </a:r>
          <a:endParaRPr lang="en-US"/>
        </a:p>
      </dgm:t>
    </dgm:pt>
    <dgm:pt modelId="{28B189F9-9CEC-4885-A7D8-EB249888AC68}" type="parTrans" cxnId="{ECFEF167-FA62-41E1-8B15-6512A761AA15}">
      <dgm:prSet/>
      <dgm:spPr/>
      <dgm:t>
        <a:bodyPr/>
        <a:lstStyle/>
        <a:p>
          <a:endParaRPr lang="en-US"/>
        </a:p>
      </dgm:t>
    </dgm:pt>
    <dgm:pt modelId="{E2A093EE-226A-44CE-93E9-D494013481E6}" type="sibTrans" cxnId="{ECFEF167-FA62-41E1-8B15-6512A761AA15}">
      <dgm:prSet/>
      <dgm:spPr/>
      <dgm:t>
        <a:bodyPr/>
        <a:lstStyle/>
        <a:p>
          <a:endParaRPr lang="en-US"/>
        </a:p>
      </dgm:t>
    </dgm:pt>
    <dgm:pt modelId="{630B66B7-E351-4673-B6EF-50B0CEB801C1}">
      <dgm:prSet/>
      <dgm:spPr/>
      <dgm:t>
        <a:bodyPr/>
        <a:lstStyle/>
        <a:p>
          <a:r>
            <a:rPr lang="nb-NO" dirty="0"/>
            <a:t>Møt ferdig byttet til kroppsøving</a:t>
          </a:r>
          <a:endParaRPr lang="en-US" dirty="0"/>
        </a:p>
      </dgm:t>
    </dgm:pt>
    <dgm:pt modelId="{082188CC-C750-476C-9EE0-1E25B95CCB98}" type="parTrans" cxnId="{A749618E-B65E-44C3-8E5E-A9BC7B5DEA51}">
      <dgm:prSet/>
      <dgm:spPr/>
      <dgm:t>
        <a:bodyPr/>
        <a:lstStyle/>
        <a:p>
          <a:endParaRPr lang="en-US"/>
        </a:p>
      </dgm:t>
    </dgm:pt>
    <dgm:pt modelId="{7908CB6C-28D2-49BB-AA89-5E5AA0503EA9}" type="sibTrans" cxnId="{A749618E-B65E-44C3-8E5E-A9BC7B5DEA51}">
      <dgm:prSet/>
      <dgm:spPr/>
      <dgm:t>
        <a:bodyPr/>
        <a:lstStyle/>
        <a:p>
          <a:endParaRPr lang="en-US"/>
        </a:p>
      </dgm:t>
    </dgm:pt>
    <dgm:pt modelId="{F2D6CD9F-9C4E-4898-A0AC-73DF90D22900}">
      <dgm:prSet/>
      <dgm:spPr/>
      <dgm:t>
        <a:bodyPr/>
        <a:lstStyle/>
        <a:p>
          <a:r>
            <a:rPr lang="nb-NO" dirty="0"/>
            <a:t>Vi vil hele tiden vurdere hvordan vi best kan organisere skoledagen for elevene</a:t>
          </a:r>
          <a:endParaRPr lang="en-US" dirty="0"/>
        </a:p>
      </dgm:t>
    </dgm:pt>
    <dgm:pt modelId="{8BA60010-E06F-4171-87F7-58AA4FC98E0E}" type="parTrans" cxnId="{9F8A0DB2-D63E-42BE-9565-0AD0DD518D1B}">
      <dgm:prSet/>
      <dgm:spPr/>
      <dgm:t>
        <a:bodyPr/>
        <a:lstStyle/>
        <a:p>
          <a:endParaRPr lang="en-US"/>
        </a:p>
      </dgm:t>
    </dgm:pt>
    <dgm:pt modelId="{0CD8044F-B885-4DDF-B57E-DD015B3DCC36}" type="sibTrans" cxnId="{9F8A0DB2-D63E-42BE-9565-0AD0DD518D1B}">
      <dgm:prSet/>
      <dgm:spPr/>
      <dgm:t>
        <a:bodyPr/>
        <a:lstStyle/>
        <a:p>
          <a:endParaRPr lang="en-US"/>
        </a:p>
      </dgm:t>
    </dgm:pt>
    <dgm:pt modelId="{BAE3935E-4ED4-4A9D-BD17-517606055DCC}" type="pres">
      <dgm:prSet presAssocID="{ADADEB24-CC94-4FD6-9C30-B850D7F7CA0B}" presName="root" presStyleCnt="0">
        <dgm:presLayoutVars>
          <dgm:dir/>
          <dgm:resizeHandles val="exact"/>
        </dgm:presLayoutVars>
      </dgm:prSet>
      <dgm:spPr/>
    </dgm:pt>
    <dgm:pt modelId="{33CF1ECB-EC22-4039-A190-DE295F90D66D}" type="pres">
      <dgm:prSet presAssocID="{0D8D893C-1752-4A4D-A759-33756F4FAD17}" presName="compNode" presStyleCnt="0"/>
      <dgm:spPr/>
    </dgm:pt>
    <dgm:pt modelId="{C6627D55-FC8A-4EC7-83AD-164ACB36754D}" type="pres">
      <dgm:prSet presAssocID="{0D8D893C-1752-4A4D-A759-33756F4FAD1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bidden"/>
        </a:ext>
      </dgm:extLst>
    </dgm:pt>
    <dgm:pt modelId="{A3C7FAE4-AC7D-43BA-BF41-1DA1993D0F03}" type="pres">
      <dgm:prSet presAssocID="{0D8D893C-1752-4A4D-A759-33756F4FAD17}" presName="spaceRect" presStyleCnt="0"/>
      <dgm:spPr/>
    </dgm:pt>
    <dgm:pt modelId="{0148D13A-AECC-40CE-BFF2-8ECA348D39BE}" type="pres">
      <dgm:prSet presAssocID="{0D8D893C-1752-4A4D-A759-33756F4FAD17}" presName="textRect" presStyleLbl="revTx" presStyleIdx="0" presStyleCnt="3">
        <dgm:presLayoutVars>
          <dgm:chMax val="1"/>
          <dgm:chPref val="1"/>
        </dgm:presLayoutVars>
      </dgm:prSet>
      <dgm:spPr/>
    </dgm:pt>
    <dgm:pt modelId="{026F360B-26B2-402D-8671-E0621494F2DA}" type="pres">
      <dgm:prSet presAssocID="{E2A093EE-226A-44CE-93E9-D494013481E6}" presName="sibTrans" presStyleCnt="0"/>
      <dgm:spPr/>
    </dgm:pt>
    <dgm:pt modelId="{39284CAC-00ED-40F6-A4C9-B479171FEF26}" type="pres">
      <dgm:prSet presAssocID="{630B66B7-E351-4673-B6EF-50B0CEB801C1}" presName="compNode" presStyleCnt="0"/>
      <dgm:spPr/>
    </dgm:pt>
    <dgm:pt modelId="{A7B050CB-47AF-4D46-BC57-11FE4E4888E7}" type="pres">
      <dgm:prSet presAssocID="{630B66B7-E351-4673-B6EF-50B0CEB801C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umbbell"/>
        </a:ext>
      </dgm:extLst>
    </dgm:pt>
    <dgm:pt modelId="{463243F8-DCE9-434D-90D5-2AC685157B20}" type="pres">
      <dgm:prSet presAssocID="{630B66B7-E351-4673-B6EF-50B0CEB801C1}" presName="spaceRect" presStyleCnt="0"/>
      <dgm:spPr/>
    </dgm:pt>
    <dgm:pt modelId="{686BF055-6A8F-40E1-85C2-5B4215445F42}" type="pres">
      <dgm:prSet presAssocID="{630B66B7-E351-4673-B6EF-50B0CEB801C1}" presName="textRect" presStyleLbl="revTx" presStyleIdx="1" presStyleCnt="3">
        <dgm:presLayoutVars>
          <dgm:chMax val="1"/>
          <dgm:chPref val="1"/>
        </dgm:presLayoutVars>
      </dgm:prSet>
      <dgm:spPr/>
    </dgm:pt>
    <dgm:pt modelId="{57BCBE91-6DF6-46BC-8E71-8ACFF411157D}" type="pres">
      <dgm:prSet presAssocID="{7908CB6C-28D2-49BB-AA89-5E5AA0503EA9}" presName="sibTrans" presStyleCnt="0"/>
      <dgm:spPr/>
    </dgm:pt>
    <dgm:pt modelId="{23A1C152-7F31-467F-9026-F4A033A79B7E}" type="pres">
      <dgm:prSet presAssocID="{F2D6CD9F-9C4E-4898-A0AC-73DF90D22900}" presName="compNode" presStyleCnt="0"/>
      <dgm:spPr/>
    </dgm:pt>
    <dgm:pt modelId="{1D1F93E0-0D60-4669-A147-FE1280B96F01}" type="pres">
      <dgm:prSet presAssocID="{F2D6CD9F-9C4E-4898-A0AC-73DF90D2290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F72096A8-B7EF-4129-A8C0-89B2BA54CB62}" type="pres">
      <dgm:prSet presAssocID="{F2D6CD9F-9C4E-4898-A0AC-73DF90D22900}" presName="spaceRect" presStyleCnt="0"/>
      <dgm:spPr/>
    </dgm:pt>
    <dgm:pt modelId="{300C1B9F-61C0-47DF-AA94-E99336A36973}" type="pres">
      <dgm:prSet presAssocID="{F2D6CD9F-9C4E-4898-A0AC-73DF90D2290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B5CF223-800F-411E-8447-6FEA5642A607}" type="presOf" srcId="{ADADEB24-CC94-4FD6-9C30-B850D7F7CA0B}" destId="{BAE3935E-4ED4-4A9D-BD17-517606055DCC}" srcOrd="0" destOrd="0" presId="urn:microsoft.com/office/officeart/2018/2/layout/IconLabelList"/>
    <dgm:cxn modelId="{ECFEF167-FA62-41E1-8B15-6512A761AA15}" srcId="{ADADEB24-CC94-4FD6-9C30-B850D7F7CA0B}" destId="{0D8D893C-1752-4A4D-A759-33756F4FAD17}" srcOrd="0" destOrd="0" parTransId="{28B189F9-9CEC-4885-A7D8-EB249888AC68}" sibTransId="{E2A093EE-226A-44CE-93E9-D494013481E6}"/>
    <dgm:cxn modelId="{A15F3F81-997A-42EE-ACE4-8BBB995434A9}" type="presOf" srcId="{F2D6CD9F-9C4E-4898-A0AC-73DF90D22900}" destId="{300C1B9F-61C0-47DF-AA94-E99336A36973}" srcOrd="0" destOrd="0" presId="urn:microsoft.com/office/officeart/2018/2/layout/IconLabelList"/>
    <dgm:cxn modelId="{A749618E-B65E-44C3-8E5E-A9BC7B5DEA51}" srcId="{ADADEB24-CC94-4FD6-9C30-B850D7F7CA0B}" destId="{630B66B7-E351-4673-B6EF-50B0CEB801C1}" srcOrd="1" destOrd="0" parTransId="{082188CC-C750-476C-9EE0-1E25B95CCB98}" sibTransId="{7908CB6C-28D2-49BB-AA89-5E5AA0503EA9}"/>
    <dgm:cxn modelId="{9F8A0DB2-D63E-42BE-9565-0AD0DD518D1B}" srcId="{ADADEB24-CC94-4FD6-9C30-B850D7F7CA0B}" destId="{F2D6CD9F-9C4E-4898-A0AC-73DF90D22900}" srcOrd="2" destOrd="0" parTransId="{8BA60010-E06F-4171-87F7-58AA4FC98E0E}" sibTransId="{0CD8044F-B885-4DDF-B57E-DD015B3DCC36}"/>
    <dgm:cxn modelId="{5BCF47DF-A954-4288-BFFB-F2D217D66708}" type="presOf" srcId="{630B66B7-E351-4673-B6EF-50B0CEB801C1}" destId="{686BF055-6A8F-40E1-85C2-5B4215445F42}" srcOrd="0" destOrd="0" presId="urn:microsoft.com/office/officeart/2018/2/layout/IconLabelList"/>
    <dgm:cxn modelId="{9DE80CE4-AE45-4987-A2C4-736C0D4CB41A}" type="presOf" srcId="{0D8D893C-1752-4A4D-A759-33756F4FAD17}" destId="{0148D13A-AECC-40CE-BFF2-8ECA348D39BE}" srcOrd="0" destOrd="0" presId="urn:microsoft.com/office/officeart/2018/2/layout/IconLabelList"/>
    <dgm:cxn modelId="{B5500EF1-B3D9-4019-B295-6A5A0B944C36}" type="presParOf" srcId="{BAE3935E-4ED4-4A9D-BD17-517606055DCC}" destId="{33CF1ECB-EC22-4039-A190-DE295F90D66D}" srcOrd="0" destOrd="0" presId="urn:microsoft.com/office/officeart/2018/2/layout/IconLabelList"/>
    <dgm:cxn modelId="{9052ADB4-1C56-4C24-B6F4-E68B3FE7C77D}" type="presParOf" srcId="{33CF1ECB-EC22-4039-A190-DE295F90D66D}" destId="{C6627D55-FC8A-4EC7-83AD-164ACB36754D}" srcOrd="0" destOrd="0" presId="urn:microsoft.com/office/officeart/2018/2/layout/IconLabelList"/>
    <dgm:cxn modelId="{9A925D4C-F268-4FA2-9F13-A41E071DF708}" type="presParOf" srcId="{33CF1ECB-EC22-4039-A190-DE295F90D66D}" destId="{A3C7FAE4-AC7D-43BA-BF41-1DA1993D0F03}" srcOrd="1" destOrd="0" presId="urn:microsoft.com/office/officeart/2018/2/layout/IconLabelList"/>
    <dgm:cxn modelId="{C6E35831-7E41-46EA-83DE-DC5B65E0AAA8}" type="presParOf" srcId="{33CF1ECB-EC22-4039-A190-DE295F90D66D}" destId="{0148D13A-AECC-40CE-BFF2-8ECA348D39BE}" srcOrd="2" destOrd="0" presId="urn:microsoft.com/office/officeart/2018/2/layout/IconLabelList"/>
    <dgm:cxn modelId="{7D17CEC5-F155-407A-88C8-F670E42D1894}" type="presParOf" srcId="{BAE3935E-4ED4-4A9D-BD17-517606055DCC}" destId="{026F360B-26B2-402D-8671-E0621494F2DA}" srcOrd="1" destOrd="0" presId="urn:microsoft.com/office/officeart/2018/2/layout/IconLabelList"/>
    <dgm:cxn modelId="{B2589EE7-BE65-46F6-AEC3-33244872D03E}" type="presParOf" srcId="{BAE3935E-4ED4-4A9D-BD17-517606055DCC}" destId="{39284CAC-00ED-40F6-A4C9-B479171FEF26}" srcOrd="2" destOrd="0" presId="urn:microsoft.com/office/officeart/2018/2/layout/IconLabelList"/>
    <dgm:cxn modelId="{AF096398-BC63-4AA6-80A7-C09891E9DB21}" type="presParOf" srcId="{39284CAC-00ED-40F6-A4C9-B479171FEF26}" destId="{A7B050CB-47AF-4D46-BC57-11FE4E4888E7}" srcOrd="0" destOrd="0" presId="urn:microsoft.com/office/officeart/2018/2/layout/IconLabelList"/>
    <dgm:cxn modelId="{4DB4BC12-87DF-4354-8CFE-26C58638CAD1}" type="presParOf" srcId="{39284CAC-00ED-40F6-A4C9-B479171FEF26}" destId="{463243F8-DCE9-434D-90D5-2AC685157B20}" srcOrd="1" destOrd="0" presId="urn:microsoft.com/office/officeart/2018/2/layout/IconLabelList"/>
    <dgm:cxn modelId="{99C38AFB-2B13-4D9F-A84A-69DDB613D08D}" type="presParOf" srcId="{39284CAC-00ED-40F6-A4C9-B479171FEF26}" destId="{686BF055-6A8F-40E1-85C2-5B4215445F42}" srcOrd="2" destOrd="0" presId="urn:microsoft.com/office/officeart/2018/2/layout/IconLabelList"/>
    <dgm:cxn modelId="{FB2F4683-BED9-45CD-BBD2-91713F13C7A0}" type="presParOf" srcId="{BAE3935E-4ED4-4A9D-BD17-517606055DCC}" destId="{57BCBE91-6DF6-46BC-8E71-8ACFF411157D}" srcOrd="3" destOrd="0" presId="urn:microsoft.com/office/officeart/2018/2/layout/IconLabelList"/>
    <dgm:cxn modelId="{66164357-9611-4637-868C-57B9E61D422D}" type="presParOf" srcId="{BAE3935E-4ED4-4A9D-BD17-517606055DCC}" destId="{23A1C152-7F31-467F-9026-F4A033A79B7E}" srcOrd="4" destOrd="0" presId="urn:microsoft.com/office/officeart/2018/2/layout/IconLabelList"/>
    <dgm:cxn modelId="{72827A2F-047C-4AAB-9446-7861D2BEAC81}" type="presParOf" srcId="{23A1C152-7F31-467F-9026-F4A033A79B7E}" destId="{1D1F93E0-0D60-4669-A147-FE1280B96F01}" srcOrd="0" destOrd="0" presId="urn:microsoft.com/office/officeart/2018/2/layout/IconLabelList"/>
    <dgm:cxn modelId="{A0D7075D-79B8-420E-90F2-C444FFEC7D52}" type="presParOf" srcId="{23A1C152-7F31-467F-9026-F4A033A79B7E}" destId="{F72096A8-B7EF-4129-A8C0-89B2BA54CB62}" srcOrd="1" destOrd="0" presId="urn:microsoft.com/office/officeart/2018/2/layout/IconLabelList"/>
    <dgm:cxn modelId="{9F2A1D1E-A85E-475D-9E9B-D1044BFB624D}" type="presParOf" srcId="{23A1C152-7F31-467F-9026-F4A033A79B7E}" destId="{300C1B9F-61C0-47DF-AA94-E99336A3697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85472-5E5A-4766-A33C-034E5C47E984}">
      <dsp:nvSpPr>
        <dsp:cNvPr id="0" name=""/>
        <dsp:cNvSpPr/>
      </dsp:nvSpPr>
      <dsp:spPr>
        <a:xfrm>
          <a:off x="0" y="2626263"/>
          <a:ext cx="11407487" cy="17231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/>
            <a:t>Vask hender hyppig og grundig.</a:t>
          </a:r>
          <a:endParaRPr lang="en-US" sz="2900" kern="1200"/>
        </a:p>
      </dsp:txBody>
      <dsp:txXfrm>
        <a:off x="0" y="2626263"/>
        <a:ext cx="11407487" cy="930480"/>
      </dsp:txXfrm>
    </dsp:sp>
    <dsp:sp modelId="{C2C99918-9BBE-4A78-816D-F70EBC2EC24E}">
      <dsp:nvSpPr>
        <dsp:cNvPr id="0" name=""/>
        <dsp:cNvSpPr/>
      </dsp:nvSpPr>
      <dsp:spPr>
        <a:xfrm>
          <a:off x="0" y="3522281"/>
          <a:ext cx="5703743" cy="79263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Selve vaskeprosessen bør ta minst 20 sekunder.</a:t>
          </a:r>
          <a:endParaRPr lang="en-US" sz="1700" kern="1200"/>
        </a:p>
      </dsp:txBody>
      <dsp:txXfrm>
        <a:off x="0" y="3522281"/>
        <a:ext cx="5703743" cy="792631"/>
      </dsp:txXfrm>
    </dsp:sp>
    <dsp:sp modelId="{446339FA-D256-4E43-8145-81955B3CE032}">
      <dsp:nvSpPr>
        <dsp:cNvPr id="0" name=""/>
        <dsp:cNvSpPr/>
      </dsp:nvSpPr>
      <dsp:spPr>
        <a:xfrm>
          <a:off x="5703743" y="3522281"/>
          <a:ext cx="5703743" cy="792631"/>
        </a:xfrm>
        <a:prstGeom prst="rect">
          <a:avLst/>
        </a:prstGeom>
        <a:solidFill>
          <a:schemeClr val="accent2">
            <a:tint val="40000"/>
            <a:alpha val="90000"/>
            <a:hueOff val="-8111012"/>
            <a:satOff val="1125"/>
            <a:lumOff val="799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111012"/>
              <a:satOff val="1125"/>
              <a:lumOff val="79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Se: </a:t>
          </a:r>
          <a:r>
            <a:rPr lang="nb-NO" sz="1700" kern="1200">
              <a:hlinkClick xmlns:r="http://schemas.openxmlformats.org/officeDocument/2006/relationships" r:id="rId1"/>
            </a:rPr>
            <a:t>https://www.youtube.com/watch?v=vsFQfZit0KU</a:t>
          </a:r>
          <a:r>
            <a:rPr lang="nb-NO" sz="1700" kern="1200"/>
            <a:t> </a:t>
          </a:r>
          <a:endParaRPr lang="en-US" sz="1700" kern="1200"/>
        </a:p>
      </dsp:txBody>
      <dsp:txXfrm>
        <a:off x="5703743" y="3522281"/>
        <a:ext cx="5703743" cy="792631"/>
      </dsp:txXfrm>
    </dsp:sp>
    <dsp:sp modelId="{1E5DE9DC-20F8-44FE-AFC6-4F63EA5ACCBC}">
      <dsp:nvSpPr>
        <dsp:cNvPr id="0" name=""/>
        <dsp:cNvSpPr/>
      </dsp:nvSpPr>
      <dsp:spPr>
        <a:xfrm rot="10800000">
          <a:off x="0" y="1962"/>
          <a:ext cx="11407487" cy="2650147"/>
        </a:xfrm>
        <a:prstGeom prst="upArrowCallout">
          <a:avLst/>
        </a:prstGeom>
        <a:solidFill>
          <a:schemeClr val="accent2">
            <a:hueOff val="-7878651"/>
            <a:satOff val="-75577"/>
            <a:lumOff val="456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/>
            <a:t>Håndvask med lunkent vann og flytende såpe er en effektiv måte å forebygge smitte. Skitt, bakterier og virus løsner fra huden under vask og skylles bort med vannet.</a:t>
          </a:r>
          <a:endParaRPr lang="en-US" sz="2900" kern="1200"/>
        </a:p>
      </dsp:txBody>
      <dsp:txXfrm rot="10800000">
        <a:off x="0" y="1962"/>
        <a:ext cx="11407487" cy="1721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627D55-FC8A-4EC7-83AD-164ACB36754D}">
      <dsp:nvSpPr>
        <dsp:cNvPr id="0" name=""/>
        <dsp:cNvSpPr/>
      </dsp:nvSpPr>
      <dsp:spPr>
        <a:xfrm>
          <a:off x="1212569" y="987878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8D13A-AECC-40CE-BFF2-8ECA348D39BE}">
      <dsp:nvSpPr>
        <dsp:cNvPr id="0" name=""/>
        <dsp:cNvSpPr/>
      </dsp:nvSpPr>
      <dsp:spPr>
        <a:xfrm>
          <a:off x="417971" y="2644665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/>
            <a:t>Er foreløpig stengt</a:t>
          </a:r>
          <a:endParaRPr lang="en-US" sz="1400" kern="1200"/>
        </a:p>
      </dsp:txBody>
      <dsp:txXfrm>
        <a:off x="417971" y="2644665"/>
        <a:ext cx="2889450" cy="720000"/>
      </dsp:txXfrm>
    </dsp:sp>
    <dsp:sp modelId="{A7B050CB-47AF-4D46-BC57-11FE4E4888E7}">
      <dsp:nvSpPr>
        <dsp:cNvPr id="0" name=""/>
        <dsp:cNvSpPr/>
      </dsp:nvSpPr>
      <dsp:spPr>
        <a:xfrm>
          <a:off x="4607673" y="987878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BF055-6A8F-40E1-85C2-5B4215445F42}">
      <dsp:nvSpPr>
        <dsp:cNvPr id="0" name=""/>
        <dsp:cNvSpPr/>
      </dsp:nvSpPr>
      <dsp:spPr>
        <a:xfrm>
          <a:off x="3813075" y="2644665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Møt ferdig byttet til kroppsøving</a:t>
          </a:r>
          <a:endParaRPr lang="en-US" sz="1400" kern="1200" dirty="0"/>
        </a:p>
      </dsp:txBody>
      <dsp:txXfrm>
        <a:off x="3813075" y="2644665"/>
        <a:ext cx="2889450" cy="720000"/>
      </dsp:txXfrm>
    </dsp:sp>
    <dsp:sp modelId="{1D1F93E0-0D60-4669-A147-FE1280B96F01}">
      <dsp:nvSpPr>
        <dsp:cNvPr id="0" name=""/>
        <dsp:cNvSpPr/>
      </dsp:nvSpPr>
      <dsp:spPr>
        <a:xfrm>
          <a:off x="8002777" y="987878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C1B9F-61C0-47DF-AA94-E99336A36973}">
      <dsp:nvSpPr>
        <dsp:cNvPr id="0" name=""/>
        <dsp:cNvSpPr/>
      </dsp:nvSpPr>
      <dsp:spPr>
        <a:xfrm>
          <a:off x="7208178" y="2644665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Vi vil hele tiden vurdere hvordan vi best kan organisere skoledagen for elevene</a:t>
          </a:r>
          <a:endParaRPr lang="en-US" sz="1400" kern="1200" dirty="0"/>
        </a:p>
      </dsp:txBody>
      <dsp:txXfrm>
        <a:off x="7208178" y="2644665"/>
        <a:ext cx="28894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rafikk">
            <a:extLst>
              <a:ext uri="{FF2B5EF4-FFF2-40B4-BE49-F238E27FC236}">
                <a16:creationId xmlns:a16="http://schemas.microsoft.com/office/drawing/2014/main" id="{36A72C8F-C33A-45AB-91BF-D23C7D50EEE5}"/>
              </a:ext>
            </a:extLst>
          </p:cNvPr>
          <p:cNvSpPr/>
          <p:nvPr userDrawn="1"/>
        </p:nvSpPr>
        <p:spPr>
          <a:xfrm>
            <a:off x="1" y="1548194"/>
            <a:ext cx="12193524" cy="53098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35896"/>
            <a:ext cx="10363200" cy="1121846"/>
          </a:xfrm>
        </p:spPr>
        <p:txBody>
          <a:bodyPr anchor="b">
            <a:normAutofit/>
          </a:bodyPr>
          <a:lstStyle>
            <a:lvl1pPr algn="ctr">
              <a:defRPr sz="4050" cap="all" baseline="0"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95998"/>
            <a:ext cx="10363200" cy="98488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tittelside" hidden="1">
            <a:extLst>
              <a:ext uri="{FF2B5EF4-FFF2-40B4-BE49-F238E27FC236}">
                <a16:creationId xmlns:a16="http://schemas.microsoft.com/office/drawing/2014/main" id="{42594168-4B05-4509-8809-6558E9660824}"/>
              </a:ext>
            </a:extLst>
          </p:cNvPr>
          <p:cNvSpPr/>
          <p:nvPr userDrawn="1"/>
        </p:nvSpPr>
        <p:spPr>
          <a:xfrm>
            <a:off x="449705" y="97436"/>
            <a:ext cx="779488" cy="232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solidFill>
                <a:srgbClr val="000000"/>
              </a:solidFill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53C00A96-9228-4E6E-AE76-CA1B57587F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46" y="396051"/>
            <a:ext cx="2137011" cy="67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67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12.05.2020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439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12.05.2020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6497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A63DFC49-49A2-44B8-B23A-B4A841426F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0547DE91-F021-4E3A-9BBE-7FC68723FEC6}"/>
              </a:ext>
            </a:extLst>
          </p:cNvPr>
          <p:cNvSpPr txBox="1"/>
          <p:nvPr userDrawn="1"/>
        </p:nvSpPr>
        <p:spPr>
          <a:xfrm>
            <a:off x="2316480" y="5035631"/>
            <a:ext cx="75590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00" dirty="0"/>
              <a:t>trondelagfylke.no | fb.com/</a:t>
            </a:r>
            <a:r>
              <a:rPr lang="nb-NO" sz="1300" dirty="0" err="1"/>
              <a:t>trondelagfylke</a:t>
            </a:r>
            <a:endParaRPr lang="nb-NO" sz="1300" dirty="0"/>
          </a:p>
        </p:txBody>
      </p:sp>
    </p:spTree>
    <p:extLst>
      <p:ext uri="{BB962C8B-B14F-4D97-AF65-F5344CB8AC3E}">
        <p14:creationId xmlns:p14="http://schemas.microsoft.com/office/powerpoint/2010/main" val="360613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6E293DF4-167E-4F98-9D9A-566E0E9752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734592"/>
          </a:xfrm>
          <a:solidFill>
            <a:schemeClr val="bg1">
              <a:lumMod val="50000"/>
            </a:schemeClr>
          </a:solidFill>
        </p:spPr>
        <p:txBody>
          <a:bodyPr tIns="36000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977980"/>
            <a:ext cx="10515600" cy="775597"/>
          </a:xfrm>
        </p:spPr>
        <p:txBody>
          <a:bodyPr anchor="ctr" anchorCtr="0">
            <a:normAutofit/>
          </a:bodyPr>
          <a:lstStyle>
            <a:lvl1pPr algn="ctr">
              <a:defRPr sz="28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5800962"/>
            <a:ext cx="10515600" cy="5539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3713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fikk">
            <a:extLst>
              <a:ext uri="{FF2B5EF4-FFF2-40B4-BE49-F238E27FC236}">
                <a16:creationId xmlns:a16="http://schemas.microsoft.com/office/drawing/2014/main" id="{442E5E1F-5E54-4B09-9810-9D1AFB1B9578}"/>
              </a:ext>
            </a:extLst>
          </p:cNvPr>
          <p:cNvSpPr/>
          <p:nvPr userDrawn="1"/>
        </p:nvSpPr>
        <p:spPr>
          <a:xfrm>
            <a:off x="1" y="1620203"/>
            <a:ext cx="12193524" cy="288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12.05.2020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ECCF3988-3131-4965-BFAC-2EF8935A2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880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fikk">
            <a:extLst>
              <a:ext uri="{FF2B5EF4-FFF2-40B4-BE49-F238E27FC236}">
                <a16:creationId xmlns:a16="http://schemas.microsoft.com/office/drawing/2014/main" id="{D8C7FABD-B60D-4278-8B7A-4CE212162DD1}"/>
              </a:ext>
            </a:extLst>
          </p:cNvPr>
          <p:cNvSpPr/>
          <p:nvPr userDrawn="1"/>
        </p:nvSpPr>
        <p:spPr>
          <a:xfrm>
            <a:off x="1" y="1620203"/>
            <a:ext cx="12193524" cy="288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12.05.2020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768D46C-2C47-41CD-86BA-93183D686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4893" y="2115183"/>
            <a:ext cx="5184648" cy="395310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239B1D9-21EF-47DC-9EB0-171837799AF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53693" y="2115183"/>
            <a:ext cx="5184648" cy="395310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1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rafikk">
            <a:extLst>
              <a:ext uri="{FF2B5EF4-FFF2-40B4-BE49-F238E27FC236}">
                <a16:creationId xmlns:a16="http://schemas.microsoft.com/office/drawing/2014/main" id="{40C17E66-2E97-4F81-8F6E-EF36FBE47B27}"/>
              </a:ext>
            </a:extLst>
          </p:cNvPr>
          <p:cNvSpPr/>
          <p:nvPr userDrawn="1"/>
        </p:nvSpPr>
        <p:spPr>
          <a:xfrm>
            <a:off x="1" y="1620203"/>
            <a:ext cx="12193524" cy="288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290DF0D-5186-43A8-9F17-7965A23969C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4893" y="2583181"/>
            <a:ext cx="5184648" cy="348511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24674BD-61C0-4B57-8F0A-E639D160D1D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53693" y="2583181"/>
            <a:ext cx="5184648" cy="348511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693" y="2115183"/>
            <a:ext cx="5184648" cy="36933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4892" y="2115183"/>
            <a:ext cx="5184648" cy="36933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12.05.2020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C82FA1FD-E97A-4C0F-AA26-530A2E506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0621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tekst og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9">
            <a:extLst>
              <a:ext uri="{FF2B5EF4-FFF2-40B4-BE49-F238E27FC236}">
                <a16:creationId xmlns:a16="http://schemas.microsoft.com/office/drawing/2014/main" id="{5ACCAEB8-6144-42EB-BBDC-F55020068F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03139" y="0"/>
            <a:ext cx="6888861" cy="6858000"/>
          </a:xfrm>
          <a:solidFill>
            <a:schemeClr val="bg1">
              <a:lumMod val="50000"/>
            </a:schemeClr>
          </a:solidFill>
        </p:spPr>
        <p:txBody>
          <a:bodyPr tIns="36000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12.05.2020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logo_gul">
            <a:extLst>
              <a:ext uri="{FF2B5EF4-FFF2-40B4-BE49-F238E27FC236}">
                <a16:creationId xmlns:a16="http://schemas.microsoft.com/office/drawing/2014/main" id="{FC393D3E-C050-40F9-816F-B6EA7FC3FB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969" y="457257"/>
            <a:ext cx="548640" cy="612362"/>
          </a:xfrm>
          <a:prstGeom prst="rect">
            <a:avLst/>
          </a:prstGeom>
        </p:spPr>
      </p:pic>
      <p:pic>
        <p:nvPicPr>
          <p:cNvPr id="9" name="logo_beige" descr="Et bilde som inneholder verktøy, skrunøkkel&#10;&#10;Beskrivelse som er generert med høy visshet" hidden="1">
            <a:extLst>
              <a:ext uri="{FF2B5EF4-FFF2-40B4-BE49-F238E27FC236}">
                <a16:creationId xmlns:a16="http://schemas.microsoft.com/office/drawing/2014/main" id="{ABE5CBE6-E2D6-4553-A491-4D45E48597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969" y="457257"/>
            <a:ext cx="548640" cy="612362"/>
          </a:xfrm>
          <a:prstGeom prst="rect">
            <a:avLst/>
          </a:prstGeom>
        </p:spPr>
      </p:pic>
      <p:pic>
        <p:nvPicPr>
          <p:cNvPr id="10" name="logo_bla" descr="Et bilde som inneholder objekt&#10;&#10;Beskrivelse som er generert med høy visshet" hidden="1">
            <a:extLst>
              <a:ext uri="{FF2B5EF4-FFF2-40B4-BE49-F238E27FC236}">
                <a16:creationId xmlns:a16="http://schemas.microsoft.com/office/drawing/2014/main" id="{810A30F1-52BB-4D05-9919-9D60AECB773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969" y="457257"/>
            <a:ext cx="548640" cy="612362"/>
          </a:xfrm>
          <a:prstGeom prst="rect">
            <a:avLst/>
          </a:prstGeom>
        </p:spPr>
      </p:pic>
      <p:sp>
        <p:nvSpPr>
          <p:cNvPr id="15" name="Plassholder for tekst 14">
            <a:extLst>
              <a:ext uri="{FF2B5EF4-FFF2-40B4-BE49-F238E27FC236}">
                <a16:creationId xmlns:a16="http://schemas.microsoft.com/office/drawing/2014/main" id="{110E2EE2-CC4E-47F3-AABC-347A7D985C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2460" y="1480991"/>
            <a:ext cx="4155149" cy="469597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054E4EC-00C2-4E18-90E6-EF2CA9475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59" y="288398"/>
            <a:ext cx="3326055" cy="830997"/>
          </a:xfrm>
        </p:spPr>
        <p:txBody>
          <a:bodyPr anchor="b" anchorCtr="0">
            <a:normAutofit/>
          </a:bodyPr>
          <a:lstStyle>
            <a:lvl1pPr>
              <a:spcAft>
                <a:spcPts val="0"/>
              </a:spcAft>
              <a:defRPr sz="2000" cap="none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0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9">
            <a:extLst>
              <a:ext uri="{FF2B5EF4-FFF2-40B4-BE49-F238E27FC236}">
                <a16:creationId xmlns:a16="http://schemas.microsoft.com/office/drawing/2014/main" id="{5ACCAEB8-6144-42EB-BBDC-F55020068F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5280660" cy="6858000"/>
          </a:xfrm>
          <a:solidFill>
            <a:schemeClr val="bg1">
              <a:lumMod val="50000"/>
            </a:schemeClr>
          </a:solidFill>
        </p:spPr>
        <p:txBody>
          <a:bodyPr tIns="36000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12.05.2020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sp>
        <p:nvSpPr>
          <p:cNvPr id="15" name="Plassholder for tekst 14">
            <a:extLst>
              <a:ext uri="{FF2B5EF4-FFF2-40B4-BE49-F238E27FC236}">
                <a16:creationId xmlns:a16="http://schemas.microsoft.com/office/drawing/2014/main" id="{110E2EE2-CC4E-47F3-AABC-347A7D985C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44768" y="1480991"/>
            <a:ext cx="5294773" cy="469597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1F5788C-2F9F-421F-A3B1-5E4BD0F8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4768" y="288398"/>
            <a:ext cx="4334653" cy="830997"/>
          </a:xfrm>
        </p:spPr>
        <p:txBody>
          <a:bodyPr anchor="b" anchorCtr="0">
            <a:normAutofit/>
          </a:bodyPr>
          <a:lstStyle>
            <a:lvl1pPr>
              <a:spcAft>
                <a:spcPts val="0"/>
              </a:spcAft>
              <a:defRPr sz="2000" cap="none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6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bil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12.05.2020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sp>
        <p:nvSpPr>
          <p:cNvPr id="6" name="Plassholder for bilde 9">
            <a:extLst>
              <a:ext uri="{FF2B5EF4-FFF2-40B4-BE49-F238E27FC236}">
                <a16:creationId xmlns:a16="http://schemas.microsoft.com/office/drawing/2014/main" id="{E4C9F498-6F44-4CA2-AF18-37B16BED12C0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720082" y="1847023"/>
            <a:ext cx="6248810" cy="3514958"/>
          </a:xfrm>
          <a:solidFill>
            <a:schemeClr val="bg1">
              <a:lumMod val="50000"/>
            </a:schemeClr>
          </a:solidFill>
        </p:spPr>
        <p:txBody>
          <a:bodyPr tIns="36000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8" name="Plassholder for tekst 14">
            <a:extLst>
              <a:ext uri="{FF2B5EF4-FFF2-40B4-BE49-F238E27FC236}">
                <a16:creationId xmlns:a16="http://schemas.microsoft.com/office/drawing/2014/main" id="{0F42FF05-9A5C-42EA-96C3-47171AE49D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36943" y="1847032"/>
            <a:ext cx="3902599" cy="432993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ADD6478-91A1-4964-ACA2-E26D9F4BD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6943" y="681038"/>
            <a:ext cx="3902598" cy="830997"/>
          </a:xfrm>
        </p:spPr>
        <p:txBody>
          <a:bodyPr anchor="b" anchorCtr="0">
            <a:normAutofit/>
          </a:bodyPr>
          <a:lstStyle>
            <a:lvl1pPr>
              <a:spcAft>
                <a:spcPts val="0"/>
              </a:spcAft>
              <a:defRPr sz="2000" cap="none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4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tekst 7">
            <a:extLst>
              <a:ext uri="{FF2B5EF4-FFF2-40B4-BE49-F238E27FC236}">
                <a16:creationId xmlns:a16="http://schemas.microsoft.com/office/drawing/2014/main" id="{E63E4E42-00DC-4CD8-8D2A-A2ED1C35DD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79550" y="2438271"/>
            <a:ext cx="8999871" cy="373869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12.05.2020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4FBCB943-AE00-4825-843E-FE156C6BDC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79550" y="1212534"/>
            <a:ext cx="8999871" cy="98488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3F609443-9AE4-46E7-8FE7-2CE88496B0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46" y="396050"/>
            <a:ext cx="2137011" cy="67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87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3693" y="326129"/>
            <a:ext cx="9601200" cy="110799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693" y="2115183"/>
            <a:ext cx="10685848" cy="395310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459" y="6446580"/>
            <a:ext cx="1920240" cy="18466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6A1A0E74-B8A8-4360-A367-9FF538085BF2}" type="datetimeFigureOut">
              <a:rPr lang="nb-NO" smtClean="0"/>
              <a:pPr/>
              <a:t>12.05.2020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5640" y="6446580"/>
            <a:ext cx="5760720" cy="18466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79421" y="6446580"/>
            <a:ext cx="960120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36457444-737A-4256-A71F-2C8225BFF095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0" name="logo_gul">
            <a:extLst>
              <a:ext uri="{FF2B5EF4-FFF2-40B4-BE49-F238E27FC236}">
                <a16:creationId xmlns:a16="http://schemas.microsoft.com/office/drawing/2014/main" id="{568E141C-BC32-4EA7-B2A0-38340A669A3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270" y="396050"/>
            <a:ext cx="548640" cy="612362"/>
          </a:xfrm>
          <a:prstGeom prst="rect">
            <a:avLst/>
          </a:prstGeom>
        </p:spPr>
      </p:pic>
      <p:pic>
        <p:nvPicPr>
          <p:cNvPr id="11" name="logo_beige" descr="Et bilde som inneholder verktøy, skrunøkkel&#10;&#10;Beskrivelse som er generert med høy visshet" hidden="1">
            <a:extLst>
              <a:ext uri="{FF2B5EF4-FFF2-40B4-BE49-F238E27FC236}">
                <a16:creationId xmlns:a16="http://schemas.microsoft.com/office/drawing/2014/main" id="{413738F4-4345-4546-B6AE-0A137D4FB7E2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270" y="396050"/>
            <a:ext cx="548640" cy="612362"/>
          </a:xfrm>
          <a:prstGeom prst="rect">
            <a:avLst/>
          </a:prstGeom>
        </p:spPr>
      </p:pic>
      <p:pic>
        <p:nvPicPr>
          <p:cNvPr id="9" name="logo_bla" descr="Et bilde som inneholder objekt&#10;&#10;Beskrivelse som er generert med høy visshet" hidden="1">
            <a:extLst>
              <a:ext uri="{FF2B5EF4-FFF2-40B4-BE49-F238E27FC236}">
                <a16:creationId xmlns:a16="http://schemas.microsoft.com/office/drawing/2014/main" id="{F439C0E1-1A3C-408E-87BE-8917EC33988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270" y="396050"/>
            <a:ext cx="548640" cy="61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84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72" r:id="rId6"/>
    <p:sldLayoutId id="2147483673" r:id="rId7"/>
    <p:sldLayoutId id="2147483674" r:id="rId8"/>
    <p:sldLayoutId id="2147483676" r:id="rId9"/>
    <p:sldLayoutId id="2147483666" r:id="rId10"/>
    <p:sldLayoutId id="2147483667" r:id="rId11"/>
    <p:sldLayoutId id="2147483677" r:id="rId12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40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00" indent="-324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0" indent="-324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2000" indent="-324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00" indent="-324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324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dir.no/kvalitet-og-kompetanse/sikkerhet-og-beredskap/informasjon-om-koronaviruset/smittevernveileder/ungdomsskole-vgo/smitteforebyggende-tiltak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BE5E5F-68CE-4415-BF8C-EF6CBF469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 fontScale="90000"/>
          </a:bodyPr>
          <a:lstStyle/>
          <a:p>
            <a:r>
              <a:rPr lang="nb-NO" sz="7200" dirty="0"/>
              <a:t>Velkommen tilbake på skolen!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C12F518-04C8-4346-A847-8FF811811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nb-NO" sz="2600" dirty="0"/>
              <a:t>Gjennomgang smittevernveileder for elever</a:t>
            </a:r>
          </a:p>
        </p:txBody>
      </p:sp>
    </p:spTree>
    <p:extLst>
      <p:ext uri="{BB962C8B-B14F-4D97-AF65-F5344CB8AC3E}">
        <p14:creationId xmlns:p14="http://schemas.microsoft.com/office/powerpoint/2010/main" val="4279929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CB792B-77E6-46AD-8D07-F4E44255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Spør hvis du lurer på noe</a:t>
            </a:r>
          </a:p>
        </p:txBody>
      </p:sp>
    </p:spTree>
    <p:extLst>
      <p:ext uri="{BB962C8B-B14F-4D97-AF65-F5344CB8AC3E}">
        <p14:creationId xmlns:p14="http://schemas.microsoft.com/office/powerpoint/2010/main" val="3720133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2639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AD52E8-8809-4680-B647-6ACAA1B4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4140708" cy="4526280"/>
          </a:xfrm>
        </p:spPr>
        <p:txBody>
          <a:bodyPr>
            <a:normAutofit/>
          </a:bodyPr>
          <a:lstStyle/>
          <a:p>
            <a:r>
              <a:rPr lang="nb-NO" sz="4000" dirty="0"/>
              <a:t>Grunnpilarene for å begrense smitte av covid-19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F77332-A075-4812-8209-A027C38C1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sz="2000" b="1" dirty="0"/>
              <a:t>I prioritert rekkefølge:</a:t>
            </a:r>
          </a:p>
          <a:p>
            <a:pPr marL="0" indent="0">
              <a:buNone/>
            </a:pPr>
            <a:endParaRPr lang="nb-NO" sz="2000" b="1" dirty="0"/>
          </a:p>
          <a:p>
            <a:pPr marL="514350" indent="-514350">
              <a:buFont typeface="+mj-lt"/>
              <a:buAutoNum type="arabicPeriod"/>
            </a:pPr>
            <a:r>
              <a:rPr lang="nb-NO" sz="2000" dirty="0"/>
              <a:t>Syke personer skal ikke være på skolen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/>
              <a:t>God hygiene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/>
              <a:t>Redusert kontakthyppighet mellom personer</a:t>
            </a:r>
          </a:p>
          <a:p>
            <a:pPr marL="514350" indent="-514350">
              <a:buFont typeface="+mj-lt"/>
              <a:buAutoNum type="arabicPeriod"/>
            </a:pPr>
            <a:endParaRPr lang="nb-NO" sz="2000" dirty="0"/>
          </a:p>
          <a:p>
            <a:pPr marL="514350" indent="-514350">
              <a:buFont typeface="+mj-lt"/>
              <a:buAutoNum type="arabicPeriod"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Hele veilederen finner du </a:t>
            </a:r>
            <a:r>
              <a:rPr lang="nb-NO" sz="2000" dirty="0">
                <a:hlinkClick r:id="rId2"/>
              </a:rPr>
              <a:t>her</a:t>
            </a:r>
            <a:r>
              <a:rPr lang="nb-NO" sz="2000" dirty="0"/>
              <a:t>.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00118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F2B9FFFB-9031-43EA-8E8B-0C2A4F4CD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444" y="0"/>
            <a:ext cx="86011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94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6941C77E-476E-49DC-9177-9A24E59D4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" y="1827000"/>
            <a:ext cx="10639425" cy="2569273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AF0DDE5C-D208-4D17-A125-3A4C532A0D51}"/>
              </a:ext>
            </a:extLst>
          </p:cNvPr>
          <p:cNvSpPr txBox="1"/>
          <p:nvPr/>
        </p:nvSpPr>
        <p:spPr>
          <a:xfrm>
            <a:off x="1193938" y="5468593"/>
            <a:ext cx="4939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latin typeface="Oswald"/>
              </a:rPr>
              <a:t>Spis fortrinnsvis ute eller på klasserommet</a:t>
            </a:r>
          </a:p>
        </p:txBody>
      </p:sp>
    </p:spTree>
    <p:extLst>
      <p:ext uri="{BB962C8B-B14F-4D97-AF65-F5344CB8AC3E}">
        <p14:creationId xmlns:p14="http://schemas.microsoft.com/office/powerpoint/2010/main" val="155918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DF971A-AC31-44C6-AEEA-667520954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693" y="2115182"/>
            <a:ext cx="10685848" cy="4247517"/>
          </a:xfrm>
        </p:spPr>
        <p:txBody>
          <a:bodyPr anchor="ctr">
            <a:normAutofit/>
          </a:bodyPr>
          <a:lstStyle/>
          <a:p>
            <a:r>
              <a:rPr lang="nb-NO" dirty="0"/>
              <a:t>Før man drar hjemmefra og når man kommer hjem</a:t>
            </a:r>
          </a:p>
          <a:p>
            <a:r>
              <a:rPr lang="nb-NO" dirty="0"/>
              <a:t>Når man kommer til skolen</a:t>
            </a:r>
          </a:p>
          <a:p>
            <a:r>
              <a:rPr lang="nb-NO" dirty="0"/>
              <a:t>Ved bytte av klasserom</a:t>
            </a:r>
          </a:p>
          <a:p>
            <a:r>
              <a:rPr lang="nb-NO" dirty="0"/>
              <a:t>Etter hosting/nysing</a:t>
            </a:r>
          </a:p>
          <a:p>
            <a:r>
              <a:rPr lang="nb-NO" dirty="0"/>
              <a:t>Etter toalettbesøk</a:t>
            </a:r>
          </a:p>
          <a:p>
            <a:r>
              <a:rPr lang="nb-NO" dirty="0"/>
              <a:t>Før og etter måltider</a:t>
            </a:r>
          </a:p>
          <a:p>
            <a:r>
              <a:rPr lang="nb-NO" dirty="0"/>
              <a:t>Etter man kommer inn fra uteaktivitet</a:t>
            </a:r>
          </a:p>
          <a:p>
            <a:r>
              <a:rPr lang="nb-NO" dirty="0"/>
              <a:t>Etter kontakt med dyr</a:t>
            </a:r>
          </a:p>
          <a:p>
            <a:r>
              <a:rPr lang="nb-NO" dirty="0"/>
              <a:t>Ved synlig skitne hender</a:t>
            </a:r>
          </a:p>
          <a:p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1246742E-1DBA-4B7C-A99B-A0C1F27B8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Elever og ansatte skal vaske hender</a:t>
            </a:r>
          </a:p>
        </p:txBody>
      </p:sp>
    </p:spTree>
    <p:extLst>
      <p:ext uri="{BB962C8B-B14F-4D97-AF65-F5344CB8AC3E}">
        <p14:creationId xmlns:p14="http://schemas.microsoft.com/office/powerpoint/2010/main" val="1818185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C11CBD-E6C3-45E2-815B-79D606F3E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nb-NO" sz="5400">
                <a:solidFill>
                  <a:schemeClr val="accent5"/>
                </a:solidFill>
              </a:rPr>
              <a:t>Mer om håndvask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8F03DA59-B921-48F7-BDA8-073542D1476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1379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8187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8BBDBA8-C534-4ABA-A501-F63FAFDA6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nb-NO" sz="2000" dirty="0"/>
              <a:t>Når de ikke har symptomer på sykdom.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Ved gjennomgått luftveisinfeksjon kan ungdommer og ansatte komme tilbake etter at de har vært symptomfrie i 1 døgn.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Hvis en i husstanden har symptomer på luftveisinfeksjon, men ikke bekreftet covid-19, skal eleven og den ansatte møte på skolen som normalt. Disse skal imidlertid gå hjem fra skolen dersom de får symptomer.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Elever og ansatte med typiske symptomer på pollenallergi (kjent pollenallergi, rennende nese med klart nesesekret, rennende/kløende øyne) kan møte på skolen.</a:t>
            </a:r>
          </a:p>
          <a:p>
            <a:endParaRPr lang="nb-NO" sz="2000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6F08EF5-52E2-4C6F-BC00-BEF1A11ED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b="1"/>
              <a:t>Når skal elever og ansatte møte på skolen?</a:t>
            </a:r>
            <a:endParaRPr lang="nb-NO" sz="4000"/>
          </a:p>
        </p:txBody>
      </p:sp>
    </p:spTree>
    <p:extLst>
      <p:ext uri="{BB962C8B-B14F-4D97-AF65-F5344CB8AC3E}">
        <p14:creationId xmlns:p14="http://schemas.microsoft.com/office/powerpoint/2010/main" val="205381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7CAD9C8-C2BE-4E9D-859F-B7A52DADB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I videregående skoler er det ikke norm for lærertetthet. I tillegg blandes elevene i ulike fag, derfor er det ikke mulig å innføre kohorter. Det er følgelig særlig viktig at de øvrige smitteverntiltakene gjennomføres. Avstandskravet kan være vanskelig å opprettholde i små lokaler med fulle klasser, og da bør elevene deles i mindre grupper.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Det viktigste kontaktreduserende tiltaket i videregående skoler er å holde minimum en meters avstand til andre i alle situasjoner.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74905DCD-CCB5-4235-AB13-E7B906F6F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Fra veilederen</a:t>
            </a:r>
          </a:p>
        </p:txBody>
      </p:sp>
    </p:spTree>
    <p:extLst>
      <p:ext uri="{BB962C8B-B14F-4D97-AF65-F5344CB8AC3E}">
        <p14:creationId xmlns:p14="http://schemas.microsoft.com/office/powerpoint/2010/main" val="3049556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166AC7-973B-4154-875B-F6272909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b-NO" dirty="0"/>
              <a:t>Dusjing og garderober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ADE40083-18C1-4B22-8D48-19923D2998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083745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8283772"/>
      </p:ext>
    </p:extLst>
  </p:cSld>
  <p:clrMapOvr>
    <a:masterClrMapping/>
  </p:clrMapOvr>
</p:sld>
</file>

<file path=ppt/theme/theme1.xml><?xml version="1.0" encoding="utf-8"?>
<a:theme xmlns:a="http://schemas.openxmlformats.org/drawingml/2006/main" name="TRFK">
  <a:themeElements>
    <a:clrScheme name="TFK">
      <a:dk1>
        <a:sysClr val="windowText" lastClr="000000"/>
      </a:dk1>
      <a:lt1>
        <a:sysClr val="window" lastClr="FFFFFF"/>
      </a:lt1>
      <a:dk2>
        <a:srgbClr val="FFDD00"/>
      </a:dk2>
      <a:lt2>
        <a:srgbClr val="E7E6E6"/>
      </a:lt2>
      <a:accent1>
        <a:srgbClr val="FFDD00"/>
      </a:accent1>
      <a:accent2>
        <a:srgbClr val="018A92"/>
      </a:accent2>
      <a:accent3>
        <a:srgbClr val="CDC9AF"/>
      </a:accent3>
      <a:accent4>
        <a:srgbClr val="E35205"/>
      </a:accent4>
      <a:accent5>
        <a:srgbClr val="004052"/>
      </a:accent5>
      <a:accent6>
        <a:srgbClr val="000000"/>
      </a:accent6>
      <a:hlink>
        <a:srgbClr val="0563C1"/>
      </a:hlink>
      <a:folHlink>
        <a:srgbClr val="954F72"/>
      </a:folHlink>
    </a:clrScheme>
    <a:fontScheme name="Egendefinert 13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inkjer_vgs_powerpoint_16-9" id="{A6616494-389A-4A48-9AFF-5668FC80EC4F}" vid="{038A5F04-ACF4-4321-8AD5-6B520384E90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6DA5B16D74834C8F19D78751644790" ma:contentTypeVersion="13" ma:contentTypeDescription="Opprett et nytt dokument." ma:contentTypeScope="" ma:versionID="7938b79d6dee67dc86d681579e7f27f4">
  <xsd:schema xmlns:xsd="http://www.w3.org/2001/XMLSchema" xmlns:xs="http://www.w3.org/2001/XMLSchema" xmlns:p="http://schemas.microsoft.com/office/2006/metadata/properties" xmlns:ns3="798e9042-59bb-42d3-a7ba-f8c2fae0d370" xmlns:ns4="bb83aa3b-a975-4851-ae59-1c53ef273891" targetNamespace="http://schemas.microsoft.com/office/2006/metadata/properties" ma:root="true" ma:fieldsID="7e73a79f0f8df3ac18bfa94e895948b5" ns3:_="" ns4:_="">
    <xsd:import namespace="798e9042-59bb-42d3-a7ba-f8c2fae0d370"/>
    <xsd:import namespace="bb83aa3b-a975-4851-ae59-1c53ef27389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8e9042-59bb-42d3-a7ba-f8c2fae0d3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83aa3b-a975-4851-ae59-1c53ef2738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726444-19CD-4171-BFC4-168539CB8822}">
  <ds:schemaRefs>
    <ds:schemaRef ds:uri="http://schemas.microsoft.com/office/2006/metadata/properties"/>
    <ds:schemaRef ds:uri="bb83aa3b-a975-4851-ae59-1c53ef273891"/>
    <ds:schemaRef ds:uri="798e9042-59bb-42d3-a7ba-f8c2fae0d37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E4F1498-734D-4F4C-A277-4175393397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4EE170-E234-4CDC-BACC-CCD9DDC4B0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8e9042-59bb-42d3-a7ba-f8c2fae0d370"/>
    <ds:schemaRef ds:uri="bb83aa3b-a975-4851-ae59-1c53ef273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Steinkjer_vgs_powerpoint_16-9</Template>
  <TotalTime>1574</TotalTime>
  <Words>369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Oswald</vt:lpstr>
      <vt:lpstr>Verdana</vt:lpstr>
      <vt:lpstr>TRFK</vt:lpstr>
      <vt:lpstr>Velkommen tilbake på skolen!</vt:lpstr>
      <vt:lpstr>Grunnpilarene for å begrense smitte av covid-19</vt:lpstr>
      <vt:lpstr>PowerPoint-presentasjon</vt:lpstr>
      <vt:lpstr>PowerPoint-presentasjon</vt:lpstr>
      <vt:lpstr>Elever og ansatte skal vaske hender</vt:lpstr>
      <vt:lpstr>Mer om håndvask</vt:lpstr>
      <vt:lpstr>Når skal elever og ansatte møte på skolen?</vt:lpstr>
      <vt:lpstr>Fra veilederen</vt:lpstr>
      <vt:lpstr>Dusjing og garderober</vt:lpstr>
      <vt:lpstr>Spør hvis du lurer på noe</vt:lpstr>
      <vt:lpstr>PowerPoint-presentasjon</vt:lpstr>
    </vt:vector>
  </TitlesOfParts>
  <Company>NTFK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Stian Ludvigsen</dc:creator>
  <cp:lastModifiedBy>Liv Karin Olsen Flak</cp:lastModifiedBy>
  <cp:revision>9</cp:revision>
  <dcterms:created xsi:type="dcterms:W3CDTF">2018-03-01T09:44:42Z</dcterms:created>
  <dcterms:modified xsi:type="dcterms:W3CDTF">2020-05-12T08:03:49Z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0x010100516DA5B16D74834C8F19D78751644790</vt:lpwstr>
  </property>
</Properties>
</file>