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63" r:id="rId8"/>
    <p:sldId id="283" r:id="rId9"/>
    <p:sldId id="264" r:id="rId10"/>
    <p:sldId id="265" r:id="rId11"/>
    <p:sldId id="282" r:id="rId12"/>
    <p:sldId id="280" r:id="rId13"/>
    <p:sldId id="281" r:id="rId14"/>
    <p:sldId id="284" r:id="rId15"/>
    <p:sldId id="275" r:id="rId16"/>
    <p:sldId id="276" r:id="rId17"/>
    <p:sldId id="279" r:id="rId18"/>
    <p:sldId id="259" r:id="rId1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7300A5-CEC7-4C32-AD6D-4695DE610B70}" v="501" dt="2022-02-01T16:25:10.0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433F7F-B3F1-490D-8DF4-5F1AD9B0986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6FE043E-D7EE-4912-A12F-E572F2E9AD7D}">
      <dgm:prSet/>
      <dgm:spPr/>
      <dgm:t>
        <a:bodyPr/>
        <a:lstStyle/>
        <a:p>
          <a:r>
            <a:rPr lang="nb-NO"/>
            <a:t>2P</a:t>
          </a:r>
          <a:endParaRPr lang="en-US"/>
        </a:p>
      </dgm:t>
    </dgm:pt>
    <dgm:pt modelId="{2D178C8C-D041-4517-9427-9C984B4836F1}" type="parTrans" cxnId="{155BCAE7-29A6-43FD-9559-6667A1DB8B18}">
      <dgm:prSet/>
      <dgm:spPr/>
      <dgm:t>
        <a:bodyPr/>
        <a:lstStyle/>
        <a:p>
          <a:endParaRPr lang="en-US"/>
        </a:p>
      </dgm:t>
    </dgm:pt>
    <dgm:pt modelId="{A43CE290-5BE6-4571-A110-7859160883E4}" type="sibTrans" cxnId="{155BCAE7-29A6-43FD-9559-6667A1DB8B18}">
      <dgm:prSet/>
      <dgm:spPr/>
      <dgm:t>
        <a:bodyPr/>
        <a:lstStyle/>
        <a:p>
          <a:endParaRPr lang="en-US"/>
        </a:p>
      </dgm:t>
    </dgm:pt>
    <dgm:pt modelId="{1A16243F-3D01-4F91-A403-7E10AD54BDCF}">
      <dgm:prSet/>
      <dgm:spPr/>
      <dgm:t>
        <a:bodyPr/>
        <a:lstStyle/>
        <a:p>
          <a:r>
            <a:rPr lang="nb-NO"/>
            <a:t>S1</a:t>
          </a:r>
          <a:endParaRPr lang="en-US"/>
        </a:p>
      </dgm:t>
    </dgm:pt>
    <dgm:pt modelId="{A78E7F66-97D5-41EC-9C12-E9E20B3D2078}" type="parTrans" cxnId="{B2C812CA-AFFF-46FF-B6F9-50B3F8FA4403}">
      <dgm:prSet/>
      <dgm:spPr/>
      <dgm:t>
        <a:bodyPr/>
        <a:lstStyle/>
        <a:p>
          <a:endParaRPr lang="en-US"/>
        </a:p>
      </dgm:t>
    </dgm:pt>
    <dgm:pt modelId="{0D069D2F-24B3-4922-9096-09C08015AA53}" type="sibTrans" cxnId="{B2C812CA-AFFF-46FF-B6F9-50B3F8FA4403}">
      <dgm:prSet/>
      <dgm:spPr/>
      <dgm:t>
        <a:bodyPr/>
        <a:lstStyle/>
        <a:p>
          <a:endParaRPr lang="en-US"/>
        </a:p>
      </dgm:t>
    </dgm:pt>
    <dgm:pt modelId="{BAFA38EA-55E3-46E1-8609-83EE82697714}">
      <dgm:prSet/>
      <dgm:spPr/>
      <dgm:t>
        <a:bodyPr/>
        <a:lstStyle/>
        <a:p>
          <a:r>
            <a:rPr lang="nb-NO"/>
            <a:t>R1</a:t>
          </a:r>
          <a:endParaRPr lang="en-US"/>
        </a:p>
      </dgm:t>
    </dgm:pt>
    <dgm:pt modelId="{DDE81AE7-565E-4C0A-B9D0-C3F5286ACE42}" type="parTrans" cxnId="{01102DCB-03A4-401F-9FF2-ABDC35AA35BD}">
      <dgm:prSet/>
      <dgm:spPr/>
      <dgm:t>
        <a:bodyPr/>
        <a:lstStyle/>
        <a:p>
          <a:endParaRPr lang="en-US"/>
        </a:p>
      </dgm:t>
    </dgm:pt>
    <dgm:pt modelId="{06D6884E-098B-4BA6-AD8B-697360EB4E0A}" type="sibTrans" cxnId="{01102DCB-03A4-401F-9FF2-ABDC35AA35BD}">
      <dgm:prSet/>
      <dgm:spPr/>
      <dgm:t>
        <a:bodyPr/>
        <a:lstStyle/>
        <a:p>
          <a:endParaRPr lang="en-US"/>
        </a:p>
      </dgm:t>
    </dgm:pt>
    <dgm:pt modelId="{1EB3E79D-A0A5-4C96-AB64-C52B64351468}" type="pres">
      <dgm:prSet presAssocID="{4F433F7F-B3F1-490D-8DF4-5F1AD9B0986C}" presName="linear" presStyleCnt="0">
        <dgm:presLayoutVars>
          <dgm:animLvl val="lvl"/>
          <dgm:resizeHandles val="exact"/>
        </dgm:presLayoutVars>
      </dgm:prSet>
      <dgm:spPr/>
    </dgm:pt>
    <dgm:pt modelId="{2279F998-CD0B-4B00-8A6E-3A2B0A919EA8}" type="pres">
      <dgm:prSet presAssocID="{16FE043E-D7EE-4912-A12F-E572F2E9AD7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E674FBC-78D5-46A4-9740-9BCED72FEAA3}" type="pres">
      <dgm:prSet presAssocID="{A43CE290-5BE6-4571-A110-7859160883E4}" presName="spacer" presStyleCnt="0"/>
      <dgm:spPr/>
    </dgm:pt>
    <dgm:pt modelId="{67437B23-DDA4-4F94-8E1A-F46787A7477B}" type="pres">
      <dgm:prSet presAssocID="{1A16243F-3D01-4F91-A403-7E10AD54BDC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5EA11AD-2FF7-4FD3-9F0C-18CD006EBE77}" type="pres">
      <dgm:prSet presAssocID="{0D069D2F-24B3-4922-9096-09C08015AA53}" presName="spacer" presStyleCnt="0"/>
      <dgm:spPr/>
    </dgm:pt>
    <dgm:pt modelId="{91362A34-000B-4F1B-9D8A-47E30E128627}" type="pres">
      <dgm:prSet presAssocID="{BAFA38EA-55E3-46E1-8609-83EE8269771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C2FC89B-85C6-4721-A14F-621967C7A2A4}" type="presOf" srcId="{1A16243F-3D01-4F91-A403-7E10AD54BDCF}" destId="{67437B23-DDA4-4F94-8E1A-F46787A7477B}" srcOrd="0" destOrd="0" presId="urn:microsoft.com/office/officeart/2005/8/layout/vList2"/>
    <dgm:cxn modelId="{6D7DF49B-5F8A-4EA8-9B43-9DE78038BE15}" type="presOf" srcId="{BAFA38EA-55E3-46E1-8609-83EE82697714}" destId="{91362A34-000B-4F1B-9D8A-47E30E128627}" srcOrd="0" destOrd="0" presId="urn:microsoft.com/office/officeart/2005/8/layout/vList2"/>
    <dgm:cxn modelId="{B2C812CA-AFFF-46FF-B6F9-50B3F8FA4403}" srcId="{4F433F7F-B3F1-490D-8DF4-5F1AD9B0986C}" destId="{1A16243F-3D01-4F91-A403-7E10AD54BDCF}" srcOrd="1" destOrd="0" parTransId="{A78E7F66-97D5-41EC-9C12-E9E20B3D2078}" sibTransId="{0D069D2F-24B3-4922-9096-09C08015AA53}"/>
    <dgm:cxn modelId="{01102DCB-03A4-401F-9FF2-ABDC35AA35BD}" srcId="{4F433F7F-B3F1-490D-8DF4-5F1AD9B0986C}" destId="{BAFA38EA-55E3-46E1-8609-83EE82697714}" srcOrd="2" destOrd="0" parTransId="{DDE81AE7-565E-4C0A-B9D0-C3F5286ACE42}" sibTransId="{06D6884E-098B-4BA6-AD8B-697360EB4E0A}"/>
    <dgm:cxn modelId="{EB2D25CC-25E7-42A0-B8ED-A0CB4BF3A84D}" type="presOf" srcId="{16FE043E-D7EE-4912-A12F-E572F2E9AD7D}" destId="{2279F998-CD0B-4B00-8A6E-3A2B0A919EA8}" srcOrd="0" destOrd="0" presId="urn:microsoft.com/office/officeart/2005/8/layout/vList2"/>
    <dgm:cxn modelId="{155BCAE7-29A6-43FD-9559-6667A1DB8B18}" srcId="{4F433F7F-B3F1-490D-8DF4-5F1AD9B0986C}" destId="{16FE043E-D7EE-4912-A12F-E572F2E9AD7D}" srcOrd="0" destOrd="0" parTransId="{2D178C8C-D041-4517-9427-9C984B4836F1}" sibTransId="{A43CE290-5BE6-4571-A110-7859160883E4}"/>
    <dgm:cxn modelId="{342D41EC-7625-417A-9B50-478C9AC443DE}" type="presOf" srcId="{4F433F7F-B3F1-490D-8DF4-5F1AD9B0986C}" destId="{1EB3E79D-A0A5-4C96-AB64-C52B64351468}" srcOrd="0" destOrd="0" presId="urn:microsoft.com/office/officeart/2005/8/layout/vList2"/>
    <dgm:cxn modelId="{5C04342A-E215-44E8-B339-62D805C00DCD}" type="presParOf" srcId="{1EB3E79D-A0A5-4C96-AB64-C52B64351468}" destId="{2279F998-CD0B-4B00-8A6E-3A2B0A919EA8}" srcOrd="0" destOrd="0" presId="urn:microsoft.com/office/officeart/2005/8/layout/vList2"/>
    <dgm:cxn modelId="{F6B1793C-202A-428A-802F-9C2C6D497718}" type="presParOf" srcId="{1EB3E79D-A0A5-4C96-AB64-C52B64351468}" destId="{FE674FBC-78D5-46A4-9740-9BCED72FEAA3}" srcOrd="1" destOrd="0" presId="urn:microsoft.com/office/officeart/2005/8/layout/vList2"/>
    <dgm:cxn modelId="{33A34C8B-8EE4-48A1-9961-11ED14F780BA}" type="presParOf" srcId="{1EB3E79D-A0A5-4C96-AB64-C52B64351468}" destId="{67437B23-DDA4-4F94-8E1A-F46787A7477B}" srcOrd="2" destOrd="0" presId="urn:microsoft.com/office/officeart/2005/8/layout/vList2"/>
    <dgm:cxn modelId="{17521FCA-C233-499E-80EE-8DBC7C3D275F}" type="presParOf" srcId="{1EB3E79D-A0A5-4C96-AB64-C52B64351468}" destId="{D5EA11AD-2FF7-4FD3-9F0C-18CD006EBE77}" srcOrd="3" destOrd="0" presId="urn:microsoft.com/office/officeart/2005/8/layout/vList2"/>
    <dgm:cxn modelId="{BFAB155C-7770-4644-B4F7-C1D24D1E6855}" type="presParOf" srcId="{1EB3E79D-A0A5-4C96-AB64-C52B64351468}" destId="{91362A34-000B-4F1B-9D8A-47E30E12862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119E1A-6A46-4411-864F-8AAFE4F2A7E5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017DADA-9A27-40E2-9C86-2B7308BC0C16}">
      <dgm:prSet/>
      <dgm:spPr/>
      <dgm:t>
        <a:bodyPr/>
        <a:lstStyle/>
        <a:p>
          <a:r>
            <a:rPr lang="nb-NO" dirty="0"/>
            <a:t>Programfag 1 </a:t>
          </a:r>
          <a:endParaRPr lang="en-US" dirty="0"/>
        </a:p>
      </dgm:t>
    </dgm:pt>
    <dgm:pt modelId="{EAA120D6-2D27-4FCF-BC71-8316C0415BD3}" type="parTrans" cxnId="{2FA60C8B-B066-4A3C-9B5F-283F2F59FA1A}">
      <dgm:prSet/>
      <dgm:spPr/>
      <dgm:t>
        <a:bodyPr/>
        <a:lstStyle/>
        <a:p>
          <a:endParaRPr lang="en-US"/>
        </a:p>
      </dgm:t>
    </dgm:pt>
    <dgm:pt modelId="{852728BB-52CA-475B-A288-A64C6D5DE68D}" type="sibTrans" cxnId="{2FA60C8B-B066-4A3C-9B5F-283F2F59FA1A}">
      <dgm:prSet/>
      <dgm:spPr/>
      <dgm:t>
        <a:bodyPr/>
        <a:lstStyle/>
        <a:p>
          <a:endParaRPr lang="en-US"/>
        </a:p>
      </dgm:t>
    </dgm:pt>
    <dgm:pt modelId="{6ACE5EAC-9F66-413C-94F0-DCFC0E3F9B82}">
      <dgm:prSet/>
      <dgm:spPr/>
      <dgm:t>
        <a:bodyPr/>
        <a:lstStyle/>
        <a:p>
          <a:r>
            <a:rPr lang="nb-NO" dirty="0"/>
            <a:t>Programfag 2</a:t>
          </a:r>
          <a:endParaRPr lang="en-US" dirty="0"/>
        </a:p>
      </dgm:t>
    </dgm:pt>
    <dgm:pt modelId="{D575D21E-CED2-4E8F-A70A-E0B924A5A0C5}" type="parTrans" cxnId="{34EF1097-10BB-4E27-8377-73AED3607C41}">
      <dgm:prSet/>
      <dgm:spPr/>
      <dgm:t>
        <a:bodyPr/>
        <a:lstStyle/>
        <a:p>
          <a:endParaRPr lang="en-US"/>
        </a:p>
      </dgm:t>
    </dgm:pt>
    <dgm:pt modelId="{F87E6946-21BD-4E34-8D14-D74F959F94CC}" type="sibTrans" cxnId="{34EF1097-10BB-4E27-8377-73AED3607C41}">
      <dgm:prSet/>
      <dgm:spPr/>
      <dgm:t>
        <a:bodyPr/>
        <a:lstStyle/>
        <a:p>
          <a:endParaRPr lang="en-US"/>
        </a:p>
      </dgm:t>
    </dgm:pt>
    <dgm:pt modelId="{65AC69A3-651C-419A-AEFF-0FE2B2F045AA}">
      <dgm:prSet/>
      <dgm:spPr/>
      <dgm:t>
        <a:bodyPr/>
        <a:lstStyle/>
        <a:p>
          <a:r>
            <a:rPr lang="nb-NO" dirty="0"/>
            <a:t>Programfag 3</a:t>
          </a:r>
          <a:endParaRPr lang="en-US" dirty="0"/>
        </a:p>
      </dgm:t>
    </dgm:pt>
    <dgm:pt modelId="{78242A27-A21E-46E6-B0B6-DBAB75DE94FF}" type="parTrans" cxnId="{8AE02E45-C983-4CDD-9C81-49E07004E260}">
      <dgm:prSet/>
      <dgm:spPr/>
      <dgm:t>
        <a:bodyPr/>
        <a:lstStyle/>
        <a:p>
          <a:endParaRPr lang="en-US"/>
        </a:p>
      </dgm:t>
    </dgm:pt>
    <dgm:pt modelId="{D2B376BD-35C4-4840-AF83-F731223C13DE}" type="sibTrans" cxnId="{8AE02E45-C983-4CDD-9C81-49E07004E260}">
      <dgm:prSet/>
      <dgm:spPr/>
      <dgm:t>
        <a:bodyPr/>
        <a:lstStyle/>
        <a:p>
          <a:endParaRPr lang="en-US"/>
        </a:p>
      </dgm:t>
    </dgm:pt>
    <dgm:pt modelId="{47C582D0-DDEB-4696-82F5-E8A1F9B0C792}" type="pres">
      <dgm:prSet presAssocID="{F8119E1A-6A46-4411-864F-8AAFE4F2A7E5}" presName="linear" presStyleCnt="0">
        <dgm:presLayoutVars>
          <dgm:animLvl val="lvl"/>
          <dgm:resizeHandles val="exact"/>
        </dgm:presLayoutVars>
      </dgm:prSet>
      <dgm:spPr/>
    </dgm:pt>
    <dgm:pt modelId="{32A415AB-942A-4854-B6F5-7333E1DD3E56}" type="pres">
      <dgm:prSet presAssocID="{4017DADA-9A27-40E2-9C86-2B7308BC0C1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2DDDDB4-F236-47FF-8615-2A17DE7E7479}" type="pres">
      <dgm:prSet presAssocID="{852728BB-52CA-475B-A288-A64C6D5DE68D}" presName="spacer" presStyleCnt="0"/>
      <dgm:spPr/>
    </dgm:pt>
    <dgm:pt modelId="{6B0212C5-AEB1-42AC-80CF-62A731323D1A}" type="pres">
      <dgm:prSet presAssocID="{6ACE5EAC-9F66-413C-94F0-DCFC0E3F9B8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64F4883-B1B6-4929-976B-54F65E1149E0}" type="pres">
      <dgm:prSet presAssocID="{F87E6946-21BD-4E34-8D14-D74F959F94CC}" presName="spacer" presStyleCnt="0"/>
      <dgm:spPr/>
    </dgm:pt>
    <dgm:pt modelId="{78AE8011-1C65-4FD3-A6E7-46B0E3796B26}" type="pres">
      <dgm:prSet presAssocID="{65AC69A3-651C-419A-AEFF-0FE2B2F045A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838370A-C415-4EDC-93C1-5703D56E47D0}" type="presOf" srcId="{6ACE5EAC-9F66-413C-94F0-DCFC0E3F9B82}" destId="{6B0212C5-AEB1-42AC-80CF-62A731323D1A}" srcOrd="0" destOrd="0" presId="urn:microsoft.com/office/officeart/2005/8/layout/vList2"/>
    <dgm:cxn modelId="{C4A01E10-1FC6-4DB5-84A2-EC872EF3F21C}" type="presOf" srcId="{4017DADA-9A27-40E2-9C86-2B7308BC0C16}" destId="{32A415AB-942A-4854-B6F5-7333E1DD3E56}" srcOrd="0" destOrd="0" presId="urn:microsoft.com/office/officeart/2005/8/layout/vList2"/>
    <dgm:cxn modelId="{A3EE113A-1654-44A8-BD4A-A0617BE31EF3}" type="presOf" srcId="{F8119E1A-6A46-4411-864F-8AAFE4F2A7E5}" destId="{47C582D0-DDEB-4696-82F5-E8A1F9B0C792}" srcOrd="0" destOrd="0" presId="urn:microsoft.com/office/officeart/2005/8/layout/vList2"/>
    <dgm:cxn modelId="{8AE02E45-C983-4CDD-9C81-49E07004E260}" srcId="{F8119E1A-6A46-4411-864F-8AAFE4F2A7E5}" destId="{65AC69A3-651C-419A-AEFF-0FE2B2F045AA}" srcOrd="2" destOrd="0" parTransId="{78242A27-A21E-46E6-B0B6-DBAB75DE94FF}" sibTransId="{D2B376BD-35C4-4840-AF83-F731223C13DE}"/>
    <dgm:cxn modelId="{2FA60C8B-B066-4A3C-9B5F-283F2F59FA1A}" srcId="{F8119E1A-6A46-4411-864F-8AAFE4F2A7E5}" destId="{4017DADA-9A27-40E2-9C86-2B7308BC0C16}" srcOrd="0" destOrd="0" parTransId="{EAA120D6-2D27-4FCF-BC71-8316C0415BD3}" sibTransId="{852728BB-52CA-475B-A288-A64C6D5DE68D}"/>
    <dgm:cxn modelId="{34EF1097-10BB-4E27-8377-73AED3607C41}" srcId="{F8119E1A-6A46-4411-864F-8AAFE4F2A7E5}" destId="{6ACE5EAC-9F66-413C-94F0-DCFC0E3F9B82}" srcOrd="1" destOrd="0" parTransId="{D575D21E-CED2-4E8F-A70A-E0B924A5A0C5}" sibTransId="{F87E6946-21BD-4E34-8D14-D74F959F94CC}"/>
    <dgm:cxn modelId="{55DC3A98-7D37-4F58-8410-A2D3BC4D3A25}" type="presOf" srcId="{65AC69A3-651C-419A-AEFF-0FE2B2F045AA}" destId="{78AE8011-1C65-4FD3-A6E7-46B0E3796B26}" srcOrd="0" destOrd="0" presId="urn:microsoft.com/office/officeart/2005/8/layout/vList2"/>
    <dgm:cxn modelId="{AC8EBB7E-82BC-4CB0-9F42-0922FF91D38C}" type="presParOf" srcId="{47C582D0-DDEB-4696-82F5-E8A1F9B0C792}" destId="{32A415AB-942A-4854-B6F5-7333E1DD3E56}" srcOrd="0" destOrd="0" presId="urn:microsoft.com/office/officeart/2005/8/layout/vList2"/>
    <dgm:cxn modelId="{4057D1DE-6905-468E-996C-19F671C334EF}" type="presParOf" srcId="{47C582D0-DDEB-4696-82F5-E8A1F9B0C792}" destId="{32DDDDB4-F236-47FF-8615-2A17DE7E7479}" srcOrd="1" destOrd="0" presId="urn:microsoft.com/office/officeart/2005/8/layout/vList2"/>
    <dgm:cxn modelId="{F9B8B2B1-51CC-4C53-9B9C-C0B75A7D87DD}" type="presParOf" srcId="{47C582D0-DDEB-4696-82F5-E8A1F9B0C792}" destId="{6B0212C5-AEB1-42AC-80CF-62A731323D1A}" srcOrd="2" destOrd="0" presId="urn:microsoft.com/office/officeart/2005/8/layout/vList2"/>
    <dgm:cxn modelId="{6B0197B1-1658-4931-8E01-7DB061E9B681}" type="presParOf" srcId="{47C582D0-DDEB-4696-82F5-E8A1F9B0C792}" destId="{F64F4883-B1B6-4929-976B-54F65E1149E0}" srcOrd="3" destOrd="0" presId="urn:microsoft.com/office/officeart/2005/8/layout/vList2"/>
    <dgm:cxn modelId="{E7BEAA73-405C-465B-B1E1-36BD5D877526}" type="presParOf" srcId="{47C582D0-DDEB-4696-82F5-E8A1F9B0C792}" destId="{78AE8011-1C65-4FD3-A6E7-46B0E3796B2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7E76FE-E1B9-433E-AD6B-63F41F7584B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37FED12-674C-46D0-976A-376C6BFF347C}">
      <dgm:prSet/>
      <dgm:spPr/>
      <dgm:t>
        <a:bodyPr/>
        <a:lstStyle/>
        <a:p>
          <a:r>
            <a:rPr lang="nb-NO"/>
            <a:t>To fag fra ditt programområde over to år</a:t>
          </a:r>
          <a:endParaRPr lang="en-US"/>
        </a:p>
      </dgm:t>
    </dgm:pt>
    <dgm:pt modelId="{1BAB9015-E38E-466D-B453-421BC3D9CB2B}" type="parTrans" cxnId="{7F99176F-8A5A-490E-A50C-9024294612DF}">
      <dgm:prSet/>
      <dgm:spPr/>
      <dgm:t>
        <a:bodyPr/>
        <a:lstStyle/>
        <a:p>
          <a:endParaRPr lang="en-US"/>
        </a:p>
      </dgm:t>
    </dgm:pt>
    <dgm:pt modelId="{1A8AD13A-9BFB-46FF-B019-BCA9992EE6CE}" type="sibTrans" cxnId="{7F99176F-8A5A-490E-A50C-9024294612DF}">
      <dgm:prSet/>
      <dgm:spPr/>
      <dgm:t>
        <a:bodyPr/>
        <a:lstStyle/>
        <a:p>
          <a:endParaRPr lang="en-US"/>
        </a:p>
      </dgm:t>
    </dgm:pt>
    <dgm:pt modelId="{E3B9E882-4082-4AC6-BF44-6D41F668BB6D}">
      <dgm:prSet/>
      <dgm:spPr/>
      <dgm:t>
        <a:bodyPr/>
        <a:lstStyle/>
        <a:p>
          <a:r>
            <a:rPr lang="nb-NO"/>
            <a:t>Eks realfag: KJ1/KJ2 + R1/R2</a:t>
          </a:r>
          <a:endParaRPr lang="en-US"/>
        </a:p>
      </dgm:t>
    </dgm:pt>
    <dgm:pt modelId="{08CCF9AD-7119-4400-8AB4-989E437F0A4E}" type="parTrans" cxnId="{39AB18E6-3706-47EA-B9F7-A31275591871}">
      <dgm:prSet/>
      <dgm:spPr/>
      <dgm:t>
        <a:bodyPr/>
        <a:lstStyle/>
        <a:p>
          <a:endParaRPr lang="en-US"/>
        </a:p>
      </dgm:t>
    </dgm:pt>
    <dgm:pt modelId="{A893DA55-863E-4A7C-A21B-5F351CBCA94A}" type="sibTrans" cxnId="{39AB18E6-3706-47EA-B9F7-A31275591871}">
      <dgm:prSet/>
      <dgm:spPr/>
      <dgm:t>
        <a:bodyPr/>
        <a:lstStyle/>
        <a:p>
          <a:endParaRPr lang="en-US"/>
        </a:p>
      </dgm:t>
    </dgm:pt>
    <dgm:pt modelId="{5DA1F001-11B7-4FA5-B836-05EDDA197DB4}">
      <dgm:prSet/>
      <dgm:spPr/>
      <dgm:t>
        <a:bodyPr/>
        <a:lstStyle/>
        <a:p>
          <a:r>
            <a:rPr lang="nb-NO"/>
            <a:t>Eks språk, samfunnsfag og økonomi: HF1/HF2 + ENG1/ENG2</a:t>
          </a:r>
          <a:endParaRPr lang="en-US"/>
        </a:p>
      </dgm:t>
    </dgm:pt>
    <dgm:pt modelId="{CE65B25F-7D89-457F-B4A4-9C707BC2B8C3}" type="parTrans" cxnId="{ADCE2342-C77C-4E0A-9ECB-A6B16AFE393B}">
      <dgm:prSet/>
      <dgm:spPr/>
      <dgm:t>
        <a:bodyPr/>
        <a:lstStyle/>
        <a:p>
          <a:endParaRPr lang="en-US"/>
        </a:p>
      </dgm:t>
    </dgm:pt>
    <dgm:pt modelId="{D967DDEF-B6B3-4240-ACC6-4CDBAB066C48}" type="sibTrans" cxnId="{ADCE2342-C77C-4E0A-9ECB-A6B16AFE393B}">
      <dgm:prSet/>
      <dgm:spPr/>
      <dgm:t>
        <a:bodyPr/>
        <a:lstStyle/>
        <a:p>
          <a:endParaRPr lang="en-US"/>
        </a:p>
      </dgm:t>
    </dgm:pt>
    <dgm:pt modelId="{7881C50A-F6FE-41E3-A333-B643E0621D5C}">
      <dgm:prSet/>
      <dgm:spPr/>
      <dgm:t>
        <a:bodyPr/>
        <a:lstStyle/>
        <a:p>
          <a:r>
            <a:rPr lang="nb-NO"/>
            <a:t>Matematikk S1 gir fordypning både på realfag og på språk, samfunnsfag og økonomi</a:t>
          </a:r>
          <a:endParaRPr lang="en-US"/>
        </a:p>
      </dgm:t>
    </dgm:pt>
    <dgm:pt modelId="{E3DED7B0-9A78-4737-9402-E7791E15F982}" type="parTrans" cxnId="{BE4E5C11-CB93-4BB4-B83D-AD23E14C3A16}">
      <dgm:prSet/>
      <dgm:spPr/>
      <dgm:t>
        <a:bodyPr/>
        <a:lstStyle/>
        <a:p>
          <a:endParaRPr lang="en-US"/>
        </a:p>
      </dgm:t>
    </dgm:pt>
    <dgm:pt modelId="{B6856218-73D1-45FC-BC25-11F9726E58FE}" type="sibTrans" cxnId="{BE4E5C11-CB93-4BB4-B83D-AD23E14C3A16}">
      <dgm:prSet/>
      <dgm:spPr/>
      <dgm:t>
        <a:bodyPr/>
        <a:lstStyle/>
        <a:p>
          <a:endParaRPr lang="en-US"/>
        </a:p>
      </dgm:t>
    </dgm:pt>
    <dgm:pt modelId="{E27B6E7E-71E3-4286-969C-FCB8E0CACF85}" type="pres">
      <dgm:prSet presAssocID="{007E76FE-E1B9-433E-AD6B-63F41F7584BD}" presName="linear" presStyleCnt="0">
        <dgm:presLayoutVars>
          <dgm:animLvl val="lvl"/>
          <dgm:resizeHandles val="exact"/>
        </dgm:presLayoutVars>
      </dgm:prSet>
      <dgm:spPr/>
    </dgm:pt>
    <dgm:pt modelId="{5154E5A7-7D58-471A-9FE9-B8885C33C3DC}" type="pres">
      <dgm:prSet presAssocID="{A37FED12-674C-46D0-976A-376C6BFF347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4BDD7AC-ADD1-4995-A8D3-C3FDC916D430}" type="pres">
      <dgm:prSet presAssocID="{1A8AD13A-9BFB-46FF-B019-BCA9992EE6CE}" presName="spacer" presStyleCnt="0"/>
      <dgm:spPr/>
    </dgm:pt>
    <dgm:pt modelId="{FF559D14-5B6D-4C53-9FAD-28D5307C2187}" type="pres">
      <dgm:prSet presAssocID="{E3B9E882-4082-4AC6-BF44-6D41F668BB6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49D82EE-A568-4041-9592-E90C7FDA8752}" type="pres">
      <dgm:prSet presAssocID="{A893DA55-863E-4A7C-A21B-5F351CBCA94A}" presName="spacer" presStyleCnt="0"/>
      <dgm:spPr/>
    </dgm:pt>
    <dgm:pt modelId="{CA1C0C55-699B-4C0A-A0E5-A6426BEF2F9B}" type="pres">
      <dgm:prSet presAssocID="{5DA1F001-11B7-4FA5-B836-05EDDA197DB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51CF722-6885-41C3-8528-0DE77B38D81F}" type="pres">
      <dgm:prSet presAssocID="{D967DDEF-B6B3-4240-ACC6-4CDBAB066C48}" presName="spacer" presStyleCnt="0"/>
      <dgm:spPr/>
    </dgm:pt>
    <dgm:pt modelId="{4C1B03FA-10BB-4475-8ECE-4ADB16C426D0}" type="pres">
      <dgm:prSet presAssocID="{7881C50A-F6FE-41E3-A333-B643E0621D5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A932D02-A9AB-42E3-AD97-5D9CC75D9637}" type="presOf" srcId="{E3B9E882-4082-4AC6-BF44-6D41F668BB6D}" destId="{FF559D14-5B6D-4C53-9FAD-28D5307C2187}" srcOrd="0" destOrd="0" presId="urn:microsoft.com/office/officeart/2005/8/layout/vList2"/>
    <dgm:cxn modelId="{BE4E5C11-CB93-4BB4-B83D-AD23E14C3A16}" srcId="{007E76FE-E1B9-433E-AD6B-63F41F7584BD}" destId="{7881C50A-F6FE-41E3-A333-B643E0621D5C}" srcOrd="3" destOrd="0" parTransId="{E3DED7B0-9A78-4737-9402-E7791E15F982}" sibTransId="{B6856218-73D1-45FC-BC25-11F9726E58FE}"/>
    <dgm:cxn modelId="{9B86E916-EADA-4FE6-8BD0-C66BB94992F4}" type="presOf" srcId="{5DA1F001-11B7-4FA5-B836-05EDDA197DB4}" destId="{CA1C0C55-699B-4C0A-A0E5-A6426BEF2F9B}" srcOrd="0" destOrd="0" presId="urn:microsoft.com/office/officeart/2005/8/layout/vList2"/>
    <dgm:cxn modelId="{33C43E41-ADE3-4CDA-A42E-95F85BD8550A}" type="presOf" srcId="{7881C50A-F6FE-41E3-A333-B643E0621D5C}" destId="{4C1B03FA-10BB-4475-8ECE-4ADB16C426D0}" srcOrd="0" destOrd="0" presId="urn:microsoft.com/office/officeart/2005/8/layout/vList2"/>
    <dgm:cxn modelId="{ADCE2342-C77C-4E0A-9ECB-A6B16AFE393B}" srcId="{007E76FE-E1B9-433E-AD6B-63F41F7584BD}" destId="{5DA1F001-11B7-4FA5-B836-05EDDA197DB4}" srcOrd="2" destOrd="0" parTransId="{CE65B25F-7D89-457F-B4A4-9C707BC2B8C3}" sibTransId="{D967DDEF-B6B3-4240-ACC6-4CDBAB066C48}"/>
    <dgm:cxn modelId="{7F99176F-8A5A-490E-A50C-9024294612DF}" srcId="{007E76FE-E1B9-433E-AD6B-63F41F7584BD}" destId="{A37FED12-674C-46D0-976A-376C6BFF347C}" srcOrd="0" destOrd="0" parTransId="{1BAB9015-E38E-466D-B453-421BC3D9CB2B}" sibTransId="{1A8AD13A-9BFB-46FF-B019-BCA9992EE6CE}"/>
    <dgm:cxn modelId="{A8695E50-1314-410B-AC01-06BE2EC6DA3E}" type="presOf" srcId="{A37FED12-674C-46D0-976A-376C6BFF347C}" destId="{5154E5A7-7D58-471A-9FE9-B8885C33C3DC}" srcOrd="0" destOrd="0" presId="urn:microsoft.com/office/officeart/2005/8/layout/vList2"/>
    <dgm:cxn modelId="{CD6F8A7D-BB55-46A9-825F-7D046C4839DE}" type="presOf" srcId="{007E76FE-E1B9-433E-AD6B-63F41F7584BD}" destId="{E27B6E7E-71E3-4286-969C-FCB8E0CACF85}" srcOrd="0" destOrd="0" presId="urn:microsoft.com/office/officeart/2005/8/layout/vList2"/>
    <dgm:cxn modelId="{39AB18E6-3706-47EA-B9F7-A31275591871}" srcId="{007E76FE-E1B9-433E-AD6B-63F41F7584BD}" destId="{E3B9E882-4082-4AC6-BF44-6D41F668BB6D}" srcOrd="1" destOrd="0" parTransId="{08CCF9AD-7119-4400-8AB4-989E437F0A4E}" sibTransId="{A893DA55-863E-4A7C-A21B-5F351CBCA94A}"/>
    <dgm:cxn modelId="{0B23F399-E4EF-41E6-B279-293E8E8C9C56}" type="presParOf" srcId="{E27B6E7E-71E3-4286-969C-FCB8E0CACF85}" destId="{5154E5A7-7D58-471A-9FE9-B8885C33C3DC}" srcOrd="0" destOrd="0" presId="urn:microsoft.com/office/officeart/2005/8/layout/vList2"/>
    <dgm:cxn modelId="{E6E3CE43-5FFB-41A5-953C-23CDD1FE1A95}" type="presParOf" srcId="{E27B6E7E-71E3-4286-969C-FCB8E0CACF85}" destId="{C4BDD7AC-ADD1-4995-A8D3-C3FDC916D430}" srcOrd="1" destOrd="0" presId="urn:microsoft.com/office/officeart/2005/8/layout/vList2"/>
    <dgm:cxn modelId="{BB73756F-4E0F-414A-96EC-EFB418F80F17}" type="presParOf" srcId="{E27B6E7E-71E3-4286-969C-FCB8E0CACF85}" destId="{FF559D14-5B6D-4C53-9FAD-28D5307C2187}" srcOrd="2" destOrd="0" presId="urn:microsoft.com/office/officeart/2005/8/layout/vList2"/>
    <dgm:cxn modelId="{66DDD79F-44B8-4EE9-9C60-B02F40B56167}" type="presParOf" srcId="{E27B6E7E-71E3-4286-969C-FCB8E0CACF85}" destId="{249D82EE-A568-4041-9592-E90C7FDA8752}" srcOrd="3" destOrd="0" presId="urn:microsoft.com/office/officeart/2005/8/layout/vList2"/>
    <dgm:cxn modelId="{074627FC-AF9A-46C8-8D2B-E959DEA7E26D}" type="presParOf" srcId="{E27B6E7E-71E3-4286-969C-FCB8E0CACF85}" destId="{CA1C0C55-699B-4C0A-A0E5-A6426BEF2F9B}" srcOrd="4" destOrd="0" presId="urn:microsoft.com/office/officeart/2005/8/layout/vList2"/>
    <dgm:cxn modelId="{ACDAA51B-80AB-4263-B7CF-B7004FE2DD7A}" type="presParOf" srcId="{E27B6E7E-71E3-4286-969C-FCB8E0CACF85}" destId="{E51CF722-6885-41C3-8528-0DE77B38D81F}" srcOrd="5" destOrd="0" presId="urn:microsoft.com/office/officeart/2005/8/layout/vList2"/>
    <dgm:cxn modelId="{D483A610-DD28-4C13-9429-B3A95590DFD6}" type="presParOf" srcId="{E27B6E7E-71E3-4286-969C-FCB8E0CACF85}" destId="{4C1B03FA-10BB-4475-8ECE-4ADB16C426D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D22A2A-EFED-4E9B-84DB-54DCFEF35CA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F1DF3A7-36F8-4A12-950D-AA4A77439E33}">
      <dgm:prSet/>
      <dgm:spPr/>
      <dgm:t>
        <a:bodyPr/>
        <a:lstStyle/>
        <a:p>
          <a:r>
            <a:rPr lang="nb-NO" dirty="0"/>
            <a:t>Uke 4	</a:t>
          </a:r>
          <a:br>
            <a:rPr lang="nb-NO" dirty="0"/>
          </a:br>
          <a:r>
            <a:rPr lang="nb-NO" dirty="0"/>
            <a:t>Informasjon om programfagene mandag (samfunnsfagene), tirsdag (realfagene) og torsdag (matematikk og fremmedspråk)</a:t>
          </a:r>
          <a:endParaRPr lang="en-US" dirty="0"/>
        </a:p>
      </dgm:t>
    </dgm:pt>
    <dgm:pt modelId="{B1CDE239-5AB7-4188-BA0E-BAA13D43F75C}" type="parTrans" cxnId="{4837F910-B4E9-4C42-AEEE-5725D4816F6A}">
      <dgm:prSet/>
      <dgm:spPr/>
      <dgm:t>
        <a:bodyPr/>
        <a:lstStyle/>
        <a:p>
          <a:endParaRPr lang="en-US"/>
        </a:p>
      </dgm:t>
    </dgm:pt>
    <dgm:pt modelId="{74E35C2C-76BF-42A4-AED1-5E190DD5C5D2}" type="sibTrans" cxnId="{4837F910-B4E9-4C42-AEEE-5725D4816F6A}">
      <dgm:prSet/>
      <dgm:spPr/>
      <dgm:t>
        <a:bodyPr/>
        <a:lstStyle/>
        <a:p>
          <a:endParaRPr lang="en-US"/>
        </a:p>
      </dgm:t>
    </dgm:pt>
    <dgm:pt modelId="{F1FD4D96-C707-4D34-AAE5-C2440B5092D4}">
      <dgm:prSet/>
      <dgm:spPr/>
      <dgm:t>
        <a:bodyPr/>
        <a:lstStyle/>
        <a:p>
          <a:r>
            <a:rPr lang="nb-NO" dirty="0"/>
            <a:t>31.01. i 5. time: Pålogging og praktisk info </a:t>
          </a:r>
          <a:endParaRPr lang="en-US" dirty="0"/>
        </a:p>
      </dgm:t>
    </dgm:pt>
    <dgm:pt modelId="{B867823C-0B32-4DDF-A0EE-03DF69F5A037}" type="parTrans" cxnId="{A11E5BE7-5EAB-49BF-9DE8-99CBFEE77882}">
      <dgm:prSet/>
      <dgm:spPr/>
      <dgm:t>
        <a:bodyPr/>
        <a:lstStyle/>
        <a:p>
          <a:endParaRPr lang="en-US"/>
        </a:p>
      </dgm:t>
    </dgm:pt>
    <dgm:pt modelId="{61565032-6132-4DDA-9949-02E34BC1CA92}" type="sibTrans" cxnId="{A11E5BE7-5EAB-49BF-9DE8-99CBFEE77882}">
      <dgm:prSet/>
      <dgm:spPr/>
      <dgm:t>
        <a:bodyPr/>
        <a:lstStyle/>
        <a:p>
          <a:endParaRPr lang="en-US"/>
        </a:p>
      </dgm:t>
    </dgm:pt>
    <dgm:pt modelId="{8F4D5241-33C0-4E74-B6B6-2991F3BB4160}">
      <dgm:prSet/>
      <dgm:spPr/>
      <dgm:t>
        <a:bodyPr/>
        <a:lstStyle/>
        <a:p>
          <a:r>
            <a:rPr lang="nb-NO" dirty="0"/>
            <a:t>Tirsdag 01.02. </a:t>
          </a:r>
          <a:r>
            <a:rPr lang="nb-NO" dirty="0" err="1"/>
            <a:t>kl</a:t>
          </a:r>
          <a:r>
            <a:rPr lang="nb-NO" dirty="0"/>
            <a:t> 18.00: Valginfo for foresatte på Vg1 ST på Teams</a:t>
          </a:r>
          <a:endParaRPr lang="en-US" dirty="0"/>
        </a:p>
      </dgm:t>
    </dgm:pt>
    <dgm:pt modelId="{57CB31EC-1BF8-4534-A327-7A38E7B38B95}" type="parTrans" cxnId="{2D6D274A-A1DA-4C02-B935-B7663CF21995}">
      <dgm:prSet/>
      <dgm:spPr/>
      <dgm:t>
        <a:bodyPr/>
        <a:lstStyle/>
        <a:p>
          <a:endParaRPr lang="en-US"/>
        </a:p>
      </dgm:t>
    </dgm:pt>
    <dgm:pt modelId="{ED2686A5-2E77-4C01-BECB-157949169F3E}" type="sibTrans" cxnId="{2D6D274A-A1DA-4C02-B935-B7663CF21995}">
      <dgm:prSet/>
      <dgm:spPr/>
      <dgm:t>
        <a:bodyPr/>
        <a:lstStyle/>
        <a:p>
          <a:endParaRPr lang="en-US"/>
        </a:p>
      </dgm:t>
    </dgm:pt>
    <dgm:pt modelId="{07BAD594-47F1-48ED-B3DD-58F723D8DDC4}">
      <dgm:prSet/>
      <dgm:spPr/>
      <dgm:t>
        <a:bodyPr/>
        <a:lstStyle/>
        <a:p>
          <a:r>
            <a:rPr lang="nb-NO" dirty="0"/>
            <a:t>28.02 Siste frist for å registrere fagønsker</a:t>
          </a:r>
          <a:endParaRPr lang="en-US" dirty="0"/>
        </a:p>
      </dgm:t>
    </dgm:pt>
    <dgm:pt modelId="{62F80225-67E7-4735-9BD8-ADFC0BC195DF}" type="parTrans" cxnId="{C80A559B-043F-4325-BDC0-08D37996CD93}">
      <dgm:prSet/>
      <dgm:spPr/>
      <dgm:t>
        <a:bodyPr/>
        <a:lstStyle/>
        <a:p>
          <a:endParaRPr lang="en-US"/>
        </a:p>
      </dgm:t>
    </dgm:pt>
    <dgm:pt modelId="{8D833863-7812-4380-ABAA-46236896B0CB}" type="sibTrans" cxnId="{C80A559B-043F-4325-BDC0-08D37996CD93}">
      <dgm:prSet/>
      <dgm:spPr/>
      <dgm:t>
        <a:bodyPr/>
        <a:lstStyle/>
        <a:p>
          <a:endParaRPr lang="en-US"/>
        </a:p>
      </dgm:t>
    </dgm:pt>
    <dgm:pt modelId="{28CFE639-8638-4908-A444-F4282B229A90}">
      <dgm:prSet/>
      <dgm:spPr/>
      <dgm:t>
        <a:bodyPr/>
        <a:lstStyle/>
        <a:p>
          <a:r>
            <a:rPr lang="en-US" dirty="0"/>
            <a:t>24.01. </a:t>
          </a:r>
          <a:r>
            <a:rPr lang="en-US" dirty="0" err="1"/>
            <a:t>Informasjon</a:t>
          </a:r>
          <a:r>
            <a:rPr lang="en-US" dirty="0"/>
            <a:t> om </a:t>
          </a:r>
          <a:r>
            <a:rPr lang="en-US" dirty="0" err="1"/>
            <a:t>prosessen</a:t>
          </a:r>
          <a:r>
            <a:rPr lang="en-US" dirty="0"/>
            <a:t> for Vg1 ST </a:t>
          </a:r>
          <a:r>
            <a:rPr lang="en-US" dirty="0" err="1"/>
            <a:t>på</a:t>
          </a:r>
          <a:r>
            <a:rPr lang="en-US" dirty="0"/>
            <a:t> C100</a:t>
          </a:r>
        </a:p>
      </dgm:t>
    </dgm:pt>
    <dgm:pt modelId="{230949EB-8B4F-4F82-99B8-C30F6452C97D}" type="parTrans" cxnId="{8BB92FB3-9FB9-4F3C-98E6-9F7AA109BB22}">
      <dgm:prSet/>
      <dgm:spPr/>
      <dgm:t>
        <a:bodyPr/>
        <a:lstStyle/>
        <a:p>
          <a:endParaRPr lang="nb-NO"/>
        </a:p>
      </dgm:t>
    </dgm:pt>
    <dgm:pt modelId="{66E79249-6BDE-480B-BBD7-F73E0440B16C}" type="sibTrans" cxnId="{8BB92FB3-9FB9-4F3C-98E6-9F7AA109BB22}">
      <dgm:prSet/>
      <dgm:spPr/>
      <dgm:t>
        <a:bodyPr/>
        <a:lstStyle/>
        <a:p>
          <a:endParaRPr lang="nb-NO"/>
        </a:p>
      </dgm:t>
    </dgm:pt>
    <dgm:pt modelId="{E0D14BA1-602A-4B39-AC55-9986DD4F2C2C}">
      <dgm:prSet/>
      <dgm:spPr/>
      <dgm:t>
        <a:bodyPr/>
        <a:lstStyle/>
        <a:p>
          <a:r>
            <a:rPr lang="en-US" dirty="0"/>
            <a:t>07.02. </a:t>
          </a:r>
          <a:r>
            <a:rPr lang="en-US" dirty="0" err="1"/>
            <a:t>Individuell</a:t>
          </a:r>
          <a:r>
            <a:rPr lang="en-US" dirty="0"/>
            <a:t> </a:t>
          </a:r>
          <a:r>
            <a:rPr lang="en-US" dirty="0" err="1"/>
            <a:t>veiledning</a:t>
          </a:r>
          <a:r>
            <a:rPr lang="en-US" dirty="0"/>
            <a:t> kl 11.30-13.00 (Bjørg </a:t>
          </a:r>
          <a:r>
            <a:rPr lang="en-US" dirty="0" err="1"/>
            <a:t>sitt</a:t>
          </a:r>
          <a:r>
            <a:rPr lang="en-US" dirty="0"/>
            <a:t> </a:t>
          </a:r>
          <a:r>
            <a:rPr lang="en-US" dirty="0" err="1"/>
            <a:t>kontor</a:t>
          </a:r>
          <a:r>
            <a:rPr lang="en-US" dirty="0"/>
            <a:t>)</a:t>
          </a:r>
        </a:p>
      </dgm:t>
    </dgm:pt>
    <dgm:pt modelId="{605ACAAF-159D-4C86-BF67-FC89051F8DC1}" type="parTrans" cxnId="{C9EB8C0D-4BCA-4689-9BA9-BC7EED5762BD}">
      <dgm:prSet/>
      <dgm:spPr/>
      <dgm:t>
        <a:bodyPr/>
        <a:lstStyle/>
        <a:p>
          <a:endParaRPr lang="nb-NO"/>
        </a:p>
      </dgm:t>
    </dgm:pt>
    <dgm:pt modelId="{CA33085D-D5D3-42CE-9830-D299BC74D416}" type="sibTrans" cxnId="{C9EB8C0D-4BCA-4689-9BA9-BC7EED5762BD}">
      <dgm:prSet/>
      <dgm:spPr/>
      <dgm:t>
        <a:bodyPr/>
        <a:lstStyle/>
        <a:p>
          <a:endParaRPr lang="nb-NO"/>
        </a:p>
      </dgm:t>
    </dgm:pt>
    <dgm:pt modelId="{12B77BF1-7E89-4350-9EC9-AFE8F23613D3}" type="pres">
      <dgm:prSet presAssocID="{88D22A2A-EFED-4E9B-84DB-54DCFEF35CAE}" presName="linear" presStyleCnt="0">
        <dgm:presLayoutVars>
          <dgm:animLvl val="lvl"/>
          <dgm:resizeHandles val="exact"/>
        </dgm:presLayoutVars>
      </dgm:prSet>
      <dgm:spPr/>
    </dgm:pt>
    <dgm:pt modelId="{17E231AC-758E-4971-83CC-8C4BAD6288C7}" type="pres">
      <dgm:prSet presAssocID="{28CFE639-8638-4908-A444-F4282B229A90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8236900A-728F-4C1E-9229-00838FD4AB36}" type="pres">
      <dgm:prSet presAssocID="{66E79249-6BDE-480B-BBD7-F73E0440B16C}" presName="spacer" presStyleCnt="0"/>
      <dgm:spPr/>
    </dgm:pt>
    <dgm:pt modelId="{3BCD783F-4A06-40FA-9122-3821A31D3A0B}" type="pres">
      <dgm:prSet presAssocID="{0F1DF3A7-36F8-4A12-950D-AA4A77439E33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041E9E7-AEA3-4CB9-9A31-EF71B93F3479}" type="pres">
      <dgm:prSet presAssocID="{74E35C2C-76BF-42A4-AED1-5E190DD5C5D2}" presName="spacer" presStyleCnt="0"/>
      <dgm:spPr/>
    </dgm:pt>
    <dgm:pt modelId="{9A2887F4-9296-48EB-8404-1829DB4E36A8}" type="pres">
      <dgm:prSet presAssocID="{F1FD4D96-C707-4D34-AAE5-C2440B5092D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613EB3A6-8AD1-40AF-AC5D-CDC8F53589B6}" type="pres">
      <dgm:prSet presAssocID="{61565032-6132-4DDA-9949-02E34BC1CA92}" presName="spacer" presStyleCnt="0"/>
      <dgm:spPr/>
    </dgm:pt>
    <dgm:pt modelId="{5FDF828A-833D-4EDA-BF77-4380BAFF7C08}" type="pres">
      <dgm:prSet presAssocID="{8F4D5241-33C0-4E74-B6B6-2991F3BB4160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EE56D0F6-E42F-49C7-BC05-87197450863C}" type="pres">
      <dgm:prSet presAssocID="{ED2686A5-2E77-4C01-BECB-157949169F3E}" presName="spacer" presStyleCnt="0"/>
      <dgm:spPr/>
    </dgm:pt>
    <dgm:pt modelId="{57C091E0-1638-4370-99B6-74899D5D2EB3}" type="pres">
      <dgm:prSet presAssocID="{E0D14BA1-602A-4B39-AC55-9986DD4F2C2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ED3376C4-233D-444F-BF72-47F1447C39FF}" type="pres">
      <dgm:prSet presAssocID="{CA33085D-D5D3-42CE-9830-D299BC74D416}" presName="spacer" presStyleCnt="0"/>
      <dgm:spPr/>
    </dgm:pt>
    <dgm:pt modelId="{1E52D29B-492E-4399-8B4C-8398A018AF55}" type="pres">
      <dgm:prSet presAssocID="{07BAD594-47F1-48ED-B3DD-58F723D8DDC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9EB8C0D-4BCA-4689-9BA9-BC7EED5762BD}" srcId="{88D22A2A-EFED-4E9B-84DB-54DCFEF35CAE}" destId="{E0D14BA1-602A-4B39-AC55-9986DD4F2C2C}" srcOrd="4" destOrd="0" parTransId="{605ACAAF-159D-4C86-BF67-FC89051F8DC1}" sibTransId="{CA33085D-D5D3-42CE-9830-D299BC74D416}"/>
    <dgm:cxn modelId="{4837F910-B4E9-4C42-AEEE-5725D4816F6A}" srcId="{88D22A2A-EFED-4E9B-84DB-54DCFEF35CAE}" destId="{0F1DF3A7-36F8-4A12-950D-AA4A77439E33}" srcOrd="1" destOrd="0" parTransId="{B1CDE239-5AB7-4188-BA0E-BAA13D43F75C}" sibTransId="{74E35C2C-76BF-42A4-AED1-5E190DD5C5D2}"/>
    <dgm:cxn modelId="{E4A15E36-0A4D-42BA-A9DE-B71DC70C241B}" type="presOf" srcId="{0F1DF3A7-36F8-4A12-950D-AA4A77439E33}" destId="{3BCD783F-4A06-40FA-9122-3821A31D3A0B}" srcOrd="0" destOrd="0" presId="urn:microsoft.com/office/officeart/2005/8/layout/vList2"/>
    <dgm:cxn modelId="{4303AE3E-DB0E-4818-8C46-9BF2BA245D96}" type="presOf" srcId="{28CFE639-8638-4908-A444-F4282B229A90}" destId="{17E231AC-758E-4971-83CC-8C4BAD6288C7}" srcOrd="0" destOrd="0" presId="urn:microsoft.com/office/officeart/2005/8/layout/vList2"/>
    <dgm:cxn modelId="{2D6D274A-A1DA-4C02-B935-B7663CF21995}" srcId="{88D22A2A-EFED-4E9B-84DB-54DCFEF35CAE}" destId="{8F4D5241-33C0-4E74-B6B6-2991F3BB4160}" srcOrd="3" destOrd="0" parTransId="{57CB31EC-1BF8-4534-A327-7A38E7B38B95}" sibTransId="{ED2686A5-2E77-4C01-BECB-157949169F3E}"/>
    <dgm:cxn modelId="{2CDB557E-2944-47D0-A9BF-28BCFC6483B9}" type="presOf" srcId="{E0D14BA1-602A-4B39-AC55-9986DD4F2C2C}" destId="{57C091E0-1638-4370-99B6-74899D5D2EB3}" srcOrd="0" destOrd="0" presId="urn:microsoft.com/office/officeart/2005/8/layout/vList2"/>
    <dgm:cxn modelId="{1C4AE588-11DB-49A0-AD5B-44957E779C48}" type="presOf" srcId="{8F4D5241-33C0-4E74-B6B6-2991F3BB4160}" destId="{5FDF828A-833D-4EDA-BF77-4380BAFF7C08}" srcOrd="0" destOrd="0" presId="urn:microsoft.com/office/officeart/2005/8/layout/vList2"/>
    <dgm:cxn modelId="{8AFAA689-739D-437D-B96A-D96D03B4D8BD}" type="presOf" srcId="{88D22A2A-EFED-4E9B-84DB-54DCFEF35CAE}" destId="{12B77BF1-7E89-4350-9EC9-AFE8F23613D3}" srcOrd="0" destOrd="0" presId="urn:microsoft.com/office/officeart/2005/8/layout/vList2"/>
    <dgm:cxn modelId="{C80A559B-043F-4325-BDC0-08D37996CD93}" srcId="{88D22A2A-EFED-4E9B-84DB-54DCFEF35CAE}" destId="{07BAD594-47F1-48ED-B3DD-58F723D8DDC4}" srcOrd="5" destOrd="0" parTransId="{62F80225-67E7-4735-9BD8-ADFC0BC195DF}" sibTransId="{8D833863-7812-4380-ABAA-46236896B0CB}"/>
    <dgm:cxn modelId="{8BB92FB3-9FB9-4F3C-98E6-9F7AA109BB22}" srcId="{88D22A2A-EFED-4E9B-84DB-54DCFEF35CAE}" destId="{28CFE639-8638-4908-A444-F4282B229A90}" srcOrd="0" destOrd="0" parTransId="{230949EB-8B4F-4F82-99B8-C30F6452C97D}" sibTransId="{66E79249-6BDE-480B-BBD7-F73E0440B16C}"/>
    <dgm:cxn modelId="{3AB6C0DF-70E6-4B97-A231-25ACB3376EDF}" type="presOf" srcId="{F1FD4D96-C707-4D34-AAE5-C2440B5092D4}" destId="{9A2887F4-9296-48EB-8404-1829DB4E36A8}" srcOrd="0" destOrd="0" presId="urn:microsoft.com/office/officeart/2005/8/layout/vList2"/>
    <dgm:cxn modelId="{97562EE2-5535-4DF6-A915-CE03AA1B28CA}" type="presOf" srcId="{07BAD594-47F1-48ED-B3DD-58F723D8DDC4}" destId="{1E52D29B-492E-4399-8B4C-8398A018AF55}" srcOrd="0" destOrd="0" presId="urn:microsoft.com/office/officeart/2005/8/layout/vList2"/>
    <dgm:cxn modelId="{A11E5BE7-5EAB-49BF-9DE8-99CBFEE77882}" srcId="{88D22A2A-EFED-4E9B-84DB-54DCFEF35CAE}" destId="{F1FD4D96-C707-4D34-AAE5-C2440B5092D4}" srcOrd="2" destOrd="0" parTransId="{B867823C-0B32-4DDF-A0EE-03DF69F5A037}" sibTransId="{61565032-6132-4DDA-9949-02E34BC1CA92}"/>
    <dgm:cxn modelId="{59087487-4962-475F-954D-77838EFAD461}" type="presParOf" srcId="{12B77BF1-7E89-4350-9EC9-AFE8F23613D3}" destId="{17E231AC-758E-4971-83CC-8C4BAD6288C7}" srcOrd="0" destOrd="0" presId="urn:microsoft.com/office/officeart/2005/8/layout/vList2"/>
    <dgm:cxn modelId="{059F70D4-1E4B-4AC9-9CA2-5E3EF9080733}" type="presParOf" srcId="{12B77BF1-7E89-4350-9EC9-AFE8F23613D3}" destId="{8236900A-728F-4C1E-9229-00838FD4AB36}" srcOrd="1" destOrd="0" presId="urn:microsoft.com/office/officeart/2005/8/layout/vList2"/>
    <dgm:cxn modelId="{2C3FFE48-BD2F-45C6-830A-7F256DA7A5BF}" type="presParOf" srcId="{12B77BF1-7E89-4350-9EC9-AFE8F23613D3}" destId="{3BCD783F-4A06-40FA-9122-3821A31D3A0B}" srcOrd="2" destOrd="0" presId="urn:microsoft.com/office/officeart/2005/8/layout/vList2"/>
    <dgm:cxn modelId="{1FFFC318-CAF5-4632-AC20-6CB16C33E114}" type="presParOf" srcId="{12B77BF1-7E89-4350-9EC9-AFE8F23613D3}" destId="{3041E9E7-AEA3-4CB9-9A31-EF71B93F3479}" srcOrd="3" destOrd="0" presId="urn:microsoft.com/office/officeart/2005/8/layout/vList2"/>
    <dgm:cxn modelId="{E1A44757-18CC-4862-92BC-0FF86B8A34C3}" type="presParOf" srcId="{12B77BF1-7E89-4350-9EC9-AFE8F23613D3}" destId="{9A2887F4-9296-48EB-8404-1829DB4E36A8}" srcOrd="4" destOrd="0" presId="urn:microsoft.com/office/officeart/2005/8/layout/vList2"/>
    <dgm:cxn modelId="{4CCF845F-6C75-442A-ABEF-8FDF424DE06D}" type="presParOf" srcId="{12B77BF1-7E89-4350-9EC9-AFE8F23613D3}" destId="{613EB3A6-8AD1-40AF-AC5D-CDC8F53589B6}" srcOrd="5" destOrd="0" presId="urn:microsoft.com/office/officeart/2005/8/layout/vList2"/>
    <dgm:cxn modelId="{28B21B73-7B7D-41B4-894E-F393A2DA18BF}" type="presParOf" srcId="{12B77BF1-7E89-4350-9EC9-AFE8F23613D3}" destId="{5FDF828A-833D-4EDA-BF77-4380BAFF7C08}" srcOrd="6" destOrd="0" presId="urn:microsoft.com/office/officeart/2005/8/layout/vList2"/>
    <dgm:cxn modelId="{A7C443B9-70CD-46A1-9FFF-B08B7611EC2D}" type="presParOf" srcId="{12B77BF1-7E89-4350-9EC9-AFE8F23613D3}" destId="{EE56D0F6-E42F-49C7-BC05-87197450863C}" srcOrd="7" destOrd="0" presId="urn:microsoft.com/office/officeart/2005/8/layout/vList2"/>
    <dgm:cxn modelId="{64E744E6-18FA-4B56-844A-785C41B1D4B0}" type="presParOf" srcId="{12B77BF1-7E89-4350-9EC9-AFE8F23613D3}" destId="{57C091E0-1638-4370-99B6-74899D5D2EB3}" srcOrd="8" destOrd="0" presId="urn:microsoft.com/office/officeart/2005/8/layout/vList2"/>
    <dgm:cxn modelId="{3CD96D94-9E1A-4283-86C8-79D8537A8E79}" type="presParOf" srcId="{12B77BF1-7E89-4350-9EC9-AFE8F23613D3}" destId="{ED3376C4-233D-444F-BF72-47F1447C39FF}" srcOrd="9" destOrd="0" presId="urn:microsoft.com/office/officeart/2005/8/layout/vList2"/>
    <dgm:cxn modelId="{6365D4C5-6802-42DA-9DFA-FD7122B03DAE}" type="presParOf" srcId="{12B77BF1-7E89-4350-9EC9-AFE8F23613D3}" destId="{1E52D29B-492E-4399-8B4C-8398A018AF5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79F998-CD0B-4B00-8A6E-3A2B0A919EA8}">
      <dsp:nvSpPr>
        <dsp:cNvPr id="0" name=""/>
        <dsp:cNvSpPr/>
      </dsp:nvSpPr>
      <dsp:spPr>
        <a:xfrm>
          <a:off x="0" y="226606"/>
          <a:ext cx="6263640" cy="15590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6500" kern="1200"/>
            <a:t>2P</a:t>
          </a:r>
          <a:endParaRPr lang="en-US" sz="6500" kern="1200"/>
        </a:p>
      </dsp:txBody>
      <dsp:txXfrm>
        <a:off x="76105" y="302711"/>
        <a:ext cx="6111430" cy="1406815"/>
      </dsp:txXfrm>
    </dsp:sp>
    <dsp:sp modelId="{67437B23-DDA4-4F94-8E1A-F46787A7477B}">
      <dsp:nvSpPr>
        <dsp:cNvPr id="0" name=""/>
        <dsp:cNvSpPr/>
      </dsp:nvSpPr>
      <dsp:spPr>
        <a:xfrm>
          <a:off x="0" y="1972831"/>
          <a:ext cx="6263640" cy="155902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6500" kern="1200"/>
            <a:t>S1</a:t>
          </a:r>
          <a:endParaRPr lang="en-US" sz="6500" kern="1200"/>
        </a:p>
      </dsp:txBody>
      <dsp:txXfrm>
        <a:off x="76105" y="2048936"/>
        <a:ext cx="6111430" cy="1406815"/>
      </dsp:txXfrm>
    </dsp:sp>
    <dsp:sp modelId="{91362A34-000B-4F1B-9D8A-47E30E128627}">
      <dsp:nvSpPr>
        <dsp:cNvPr id="0" name=""/>
        <dsp:cNvSpPr/>
      </dsp:nvSpPr>
      <dsp:spPr>
        <a:xfrm>
          <a:off x="0" y="3719056"/>
          <a:ext cx="6263640" cy="155902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6500" kern="1200"/>
            <a:t>R1</a:t>
          </a:r>
          <a:endParaRPr lang="en-US" sz="6500" kern="1200"/>
        </a:p>
      </dsp:txBody>
      <dsp:txXfrm>
        <a:off x="76105" y="3795161"/>
        <a:ext cx="6111430" cy="1406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415AB-942A-4854-B6F5-7333E1DD3E56}">
      <dsp:nvSpPr>
        <dsp:cNvPr id="0" name=""/>
        <dsp:cNvSpPr/>
      </dsp:nvSpPr>
      <dsp:spPr>
        <a:xfrm>
          <a:off x="0" y="38506"/>
          <a:ext cx="10515600" cy="13191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5500" kern="1200" dirty="0"/>
            <a:t>Programfag 1 </a:t>
          </a:r>
          <a:endParaRPr lang="en-US" sz="5500" kern="1200" dirty="0"/>
        </a:p>
      </dsp:txBody>
      <dsp:txXfrm>
        <a:off x="64397" y="102903"/>
        <a:ext cx="10386806" cy="1190381"/>
      </dsp:txXfrm>
    </dsp:sp>
    <dsp:sp modelId="{6B0212C5-AEB1-42AC-80CF-62A731323D1A}">
      <dsp:nvSpPr>
        <dsp:cNvPr id="0" name=""/>
        <dsp:cNvSpPr/>
      </dsp:nvSpPr>
      <dsp:spPr>
        <a:xfrm>
          <a:off x="0" y="1516081"/>
          <a:ext cx="10515600" cy="131917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5500" kern="1200" dirty="0"/>
            <a:t>Programfag 2</a:t>
          </a:r>
          <a:endParaRPr lang="en-US" sz="5500" kern="1200" dirty="0"/>
        </a:p>
      </dsp:txBody>
      <dsp:txXfrm>
        <a:off x="64397" y="1580478"/>
        <a:ext cx="10386806" cy="1190381"/>
      </dsp:txXfrm>
    </dsp:sp>
    <dsp:sp modelId="{78AE8011-1C65-4FD3-A6E7-46B0E3796B26}">
      <dsp:nvSpPr>
        <dsp:cNvPr id="0" name=""/>
        <dsp:cNvSpPr/>
      </dsp:nvSpPr>
      <dsp:spPr>
        <a:xfrm>
          <a:off x="0" y="2993656"/>
          <a:ext cx="10515600" cy="131917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5500" kern="1200" dirty="0"/>
            <a:t>Programfag 3</a:t>
          </a:r>
          <a:endParaRPr lang="en-US" sz="5500" kern="1200" dirty="0"/>
        </a:p>
      </dsp:txBody>
      <dsp:txXfrm>
        <a:off x="64397" y="3058053"/>
        <a:ext cx="10386806" cy="11903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54E5A7-7D58-471A-9FE9-B8885C33C3DC}">
      <dsp:nvSpPr>
        <dsp:cNvPr id="0" name=""/>
        <dsp:cNvSpPr/>
      </dsp:nvSpPr>
      <dsp:spPr>
        <a:xfrm>
          <a:off x="0" y="37147"/>
          <a:ext cx="4828172" cy="134257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/>
            <a:t>To fag fra ditt programområde over to år</a:t>
          </a:r>
          <a:endParaRPr lang="en-US" sz="2400" kern="1200"/>
        </a:p>
      </dsp:txBody>
      <dsp:txXfrm>
        <a:off x="65539" y="102686"/>
        <a:ext cx="4697094" cy="1211496"/>
      </dsp:txXfrm>
    </dsp:sp>
    <dsp:sp modelId="{FF559D14-5B6D-4C53-9FAD-28D5307C2187}">
      <dsp:nvSpPr>
        <dsp:cNvPr id="0" name=""/>
        <dsp:cNvSpPr/>
      </dsp:nvSpPr>
      <dsp:spPr>
        <a:xfrm>
          <a:off x="0" y="1448842"/>
          <a:ext cx="4828172" cy="1342574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/>
            <a:t>Eks realfag: KJ1/KJ2 + R1/R2</a:t>
          </a:r>
          <a:endParaRPr lang="en-US" sz="2400" kern="1200"/>
        </a:p>
      </dsp:txBody>
      <dsp:txXfrm>
        <a:off x="65539" y="1514381"/>
        <a:ext cx="4697094" cy="1211496"/>
      </dsp:txXfrm>
    </dsp:sp>
    <dsp:sp modelId="{CA1C0C55-699B-4C0A-A0E5-A6426BEF2F9B}">
      <dsp:nvSpPr>
        <dsp:cNvPr id="0" name=""/>
        <dsp:cNvSpPr/>
      </dsp:nvSpPr>
      <dsp:spPr>
        <a:xfrm>
          <a:off x="0" y="2860537"/>
          <a:ext cx="4828172" cy="1342574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/>
            <a:t>Eks språk, samfunnsfag og økonomi: HF1/HF2 + ENG1/ENG2</a:t>
          </a:r>
          <a:endParaRPr lang="en-US" sz="2400" kern="1200"/>
        </a:p>
      </dsp:txBody>
      <dsp:txXfrm>
        <a:off x="65539" y="2926076"/>
        <a:ext cx="4697094" cy="1211496"/>
      </dsp:txXfrm>
    </dsp:sp>
    <dsp:sp modelId="{4C1B03FA-10BB-4475-8ECE-4ADB16C426D0}">
      <dsp:nvSpPr>
        <dsp:cNvPr id="0" name=""/>
        <dsp:cNvSpPr/>
      </dsp:nvSpPr>
      <dsp:spPr>
        <a:xfrm>
          <a:off x="0" y="4272232"/>
          <a:ext cx="4828172" cy="134257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/>
            <a:t>Matematikk S1 gir fordypning både på realfag og på språk, samfunnsfag og økonomi</a:t>
          </a:r>
          <a:endParaRPr lang="en-US" sz="2400" kern="1200"/>
        </a:p>
      </dsp:txBody>
      <dsp:txXfrm>
        <a:off x="65539" y="4337771"/>
        <a:ext cx="4697094" cy="12114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E231AC-758E-4971-83CC-8C4BAD6288C7}">
      <dsp:nvSpPr>
        <dsp:cNvPr id="0" name=""/>
        <dsp:cNvSpPr/>
      </dsp:nvSpPr>
      <dsp:spPr>
        <a:xfrm>
          <a:off x="0" y="18057"/>
          <a:ext cx="6589260" cy="8319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24.01. </a:t>
          </a:r>
          <a:r>
            <a:rPr lang="en-US" sz="1500" kern="1200" dirty="0" err="1"/>
            <a:t>Informasjon</a:t>
          </a:r>
          <a:r>
            <a:rPr lang="en-US" sz="1500" kern="1200" dirty="0"/>
            <a:t> om </a:t>
          </a:r>
          <a:r>
            <a:rPr lang="en-US" sz="1500" kern="1200" dirty="0" err="1"/>
            <a:t>prosessen</a:t>
          </a:r>
          <a:r>
            <a:rPr lang="en-US" sz="1500" kern="1200" dirty="0"/>
            <a:t> for Vg1 ST </a:t>
          </a:r>
          <a:r>
            <a:rPr lang="en-US" sz="1500" kern="1200" dirty="0" err="1"/>
            <a:t>på</a:t>
          </a:r>
          <a:r>
            <a:rPr lang="en-US" sz="1500" kern="1200" dirty="0"/>
            <a:t> C100</a:t>
          </a:r>
        </a:p>
      </dsp:txBody>
      <dsp:txXfrm>
        <a:off x="40614" y="58671"/>
        <a:ext cx="6508032" cy="750751"/>
      </dsp:txXfrm>
    </dsp:sp>
    <dsp:sp modelId="{3BCD783F-4A06-40FA-9122-3821A31D3A0B}">
      <dsp:nvSpPr>
        <dsp:cNvPr id="0" name=""/>
        <dsp:cNvSpPr/>
      </dsp:nvSpPr>
      <dsp:spPr>
        <a:xfrm>
          <a:off x="0" y="893237"/>
          <a:ext cx="6589260" cy="831979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Uke 4	</a:t>
          </a:r>
          <a:br>
            <a:rPr lang="nb-NO" sz="1500" kern="1200" dirty="0"/>
          </a:br>
          <a:r>
            <a:rPr lang="nb-NO" sz="1500" kern="1200" dirty="0"/>
            <a:t>Informasjon om programfagene mandag (samfunnsfagene), tirsdag (realfagene) og torsdag (matematikk og fremmedspråk)</a:t>
          </a:r>
          <a:endParaRPr lang="en-US" sz="1500" kern="1200" dirty="0"/>
        </a:p>
      </dsp:txBody>
      <dsp:txXfrm>
        <a:off x="40614" y="933851"/>
        <a:ext cx="6508032" cy="750751"/>
      </dsp:txXfrm>
    </dsp:sp>
    <dsp:sp modelId="{9A2887F4-9296-48EB-8404-1829DB4E36A8}">
      <dsp:nvSpPr>
        <dsp:cNvPr id="0" name=""/>
        <dsp:cNvSpPr/>
      </dsp:nvSpPr>
      <dsp:spPr>
        <a:xfrm>
          <a:off x="0" y="1768416"/>
          <a:ext cx="6589260" cy="831979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31.01. i 5. time: Pålogging og praktisk info </a:t>
          </a:r>
          <a:endParaRPr lang="en-US" sz="1500" kern="1200" dirty="0"/>
        </a:p>
      </dsp:txBody>
      <dsp:txXfrm>
        <a:off x="40614" y="1809030"/>
        <a:ext cx="6508032" cy="750751"/>
      </dsp:txXfrm>
    </dsp:sp>
    <dsp:sp modelId="{5FDF828A-833D-4EDA-BF77-4380BAFF7C08}">
      <dsp:nvSpPr>
        <dsp:cNvPr id="0" name=""/>
        <dsp:cNvSpPr/>
      </dsp:nvSpPr>
      <dsp:spPr>
        <a:xfrm>
          <a:off x="0" y="2643596"/>
          <a:ext cx="6589260" cy="831979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Tirsdag 01.02. </a:t>
          </a:r>
          <a:r>
            <a:rPr lang="nb-NO" sz="1500" kern="1200" dirty="0" err="1"/>
            <a:t>kl</a:t>
          </a:r>
          <a:r>
            <a:rPr lang="nb-NO" sz="1500" kern="1200" dirty="0"/>
            <a:t> 18.00: Valginfo for foresatte på Vg1 ST på Teams</a:t>
          </a:r>
          <a:endParaRPr lang="en-US" sz="1500" kern="1200" dirty="0"/>
        </a:p>
      </dsp:txBody>
      <dsp:txXfrm>
        <a:off x="40614" y="2684210"/>
        <a:ext cx="6508032" cy="750751"/>
      </dsp:txXfrm>
    </dsp:sp>
    <dsp:sp modelId="{57C091E0-1638-4370-99B6-74899D5D2EB3}">
      <dsp:nvSpPr>
        <dsp:cNvPr id="0" name=""/>
        <dsp:cNvSpPr/>
      </dsp:nvSpPr>
      <dsp:spPr>
        <a:xfrm>
          <a:off x="0" y="3518776"/>
          <a:ext cx="6589260" cy="831979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07.02. </a:t>
          </a:r>
          <a:r>
            <a:rPr lang="en-US" sz="1500" kern="1200" dirty="0" err="1"/>
            <a:t>Individuell</a:t>
          </a:r>
          <a:r>
            <a:rPr lang="en-US" sz="1500" kern="1200" dirty="0"/>
            <a:t> </a:t>
          </a:r>
          <a:r>
            <a:rPr lang="en-US" sz="1500" kern="1200" dirty="0" err="1"/>
            <a:t>veiledning</a:t>
          </a:r>
          <a:r>
            <a:rPr lang="en-US" sz="1500" kern="1200" dirty="0"/>
            <a:t> kl 11.30-13.00 (Bjørg </a:t>
          </a:r>
          <a:r>
            <a:rPr lang="en-US" sz="1500" kern="1200" dirty="0" err="1"/>
            <a:t>sitt</a:t>
          </a:r>
          <a:r>
            <a:rPr lang="en-US" sz="1500" kern="1200" dirty="0"/>
            <a:t> </a:t>
          </a:r>
          <a:r>
            <a:rPr lang="en-US" sz="1500" kern="1200" dirty="0" err="1"/>
            <a:t>kontor</a:t>
          </a:r>
          <a:r>
            <a:rPr lang="en-US" sz="1500" kern="1200" dirty="0"/>
            <a:t>)</a:t>
          </a:r>
        </a:p>
      </dsp:txBody>
      <dsp:txXfrm>
        <a:off x="40614" y="3559390"/>
        <a:ext cx="6508032" cy="750751"/>
      </dsp:txXfrm>
    </dsp:sp>
    <dsp:sp modelId="{1E52D29B-492E-4399-8B4C-8398A018AF55}">
      <dsp:nvSpPr>
        <dsp:cNvPr id="0" name=""/>
        <dsp:cNvSpPr/>
      </dsp:nvSpPr>
      <dsp:spPr>
        <a:xfrm>
          <a:off x="0" y="4393955"/>
          <a:ext cx="6589260" cy="83197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28.02 Siste frist for å registrere fagønsker</a:t>
          </a:r>
          <a:endParaRPr lang="en-US" sz="1500" kern="1200" dirty="0"/>
        </a:p>
      </dsp:txBody>
      <dsp:txXfrm>
        <a:off x="40614" y="4434569"/>
        <a:ext cx="6508032" cy="7507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D42C50-C1CD-4D89-A496-79F1B9669C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0466C29-56A5-4212-B8B1-7A01A70249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BF1CA8-0BA8-4457-8583-5A5A6EF99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6193-099E-4922-9F3E-8AD6368F554B}" type="datetimeFigureOut">
              <a:rPr lang="nb-NO" smtClean="0"/>
              <a:t>01.02.2022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6A0D13F-3D67-4359-BBB3-B601348E7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657DC0-9F57-4022-ABF3-261098DA9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61B4-4A4F-4E96-BA82-3E01131343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094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2DE0039-DBFD-4334-9948-5884AC4A7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F3745DB-B4C7-46D3-983A-5346F9D44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CCFA976-5E63-4AD5-A3FA-FAA3E5772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6193-099E-4922-9F3E-8AD6368F554B}" type="datetimeFigureOut">
              <a:rPr lang="nb-NO" smtClean="0"/>
              <a:t>01.02.2022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46FBA8D-939B-4554-A458-DDEA4E2C9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4B21868-AE4F-41D0-BCDA-BD7603CB5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61B4-4A4F-4E96-BA82-3E01131343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0183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F0742026-1098-48D2-9D49-DC3A5BED63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255600E-58CF-4C9B-9151-D2D0C418B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90E42F6-9227-493E-A6D2-31E868782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6193-099E-4922-9F3E-8AD6368F554B}" type="datetimeFigureOut">
              <a:rPr lang="nb-NO" smtClean="0"/>
              <a:t>01.02.2022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DC77FC-D6F8-4E40-B4A9-9E30AA405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A158B3C-287A-47C7-B5EA-85AA1108E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61B4-4A4F-4E96-BA82-3E01131343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9673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40AFCF-20AE-4992-AB2D-9BE1C2755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4CDC4EC-80E0-4F54-99F7-8F56170B3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5AA2F37-A319-4630-8964-CD86935CB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6193-099E-4922-9F3E-8AD6368F554B}" type="datetimeFigureOut">
              <a:rPr lang="nb-NO" smtClean="0"/>
              <a:t>01.02.2022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695AD4-095C-48C5-BEB9-B506C81C9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66A6142-6BD4-407D-8CD1-E936034E4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61B4-4A4F-4E96-BA82-3E01131343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0954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432E5DE-17B6-4CBB-AABD-1871E2E79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E331D8B-582E-4A07-A313-21F0CE26B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0762E21-177E-4BD5-B92C-B46CA9895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6193-099E-4922-9F3E-8AD6368F554B}" type="datetimeFigureOut">
              <a:rPr lang="nb-NO" smtClean="0"/>
              <a:t>01.02.2022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E08EA24-DC57-48E6-9B29-E85598DCF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73905EB-667C-47D8-B3B7-D636D8C88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61B4-4A4F-4E96-BA82-3E01131343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4109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C8D09B-0B71-4414-B352-2DDA15736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9E20E3A-A367-494B-90E7-5F5603FF9F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334465D-5389-43FE-8468-919C95BE9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97E806C-D058-49F2-B4C5-C23F1D8AD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6193-099E-4922-9F3E-8AD6368F554B}" type="datetimeFigureOut">
              <a:rPr lang="nb-NO" smtClean="0"/>
              <a:t>01.02.2022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1CAF83C-C7DC-4F7E-A643-3712ED9F0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9737157-AE18-4AF7-9A81-EC9EA9D8B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61B4-4A4F-4E96-BA82-3E01131343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508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D04CB48-D239-47C3-A755-632650731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B751C4D-5413-4D66-B4C7-365B9F7DA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A6B35F9-23A0-4B66-AC01-52E376E44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4F637D1-9C58-4DE5-8FB3-23652536CC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8B336CA-263C-4618-99A5-B7780A9754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F7CEF84-775F-4518-B055-CBBEDD5EA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6193-099E-4922-9F3E-8AD6368F554B}" type="datetimeFigureOut">
              <a:rPr lang="nb-NO" smtClean="0"/>
              <a:t>01.02.2022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A5F3E739-63D0-4C4F-98F2-AF53444A6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1716B19-1EB2-45BE-B503-BD06BD77C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61B4-4A4F-4E96-BA82-3E01131343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601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981E8C-559D-46CE-8CFB-357C92F8F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51C55494-8CFD-4ED9-B8F7-FDD3E35F8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6193-099E-4922-9F3E-8AD6368F554B}" type="datetimeFigureOut">
              <a:rPr lang="nb-NO" smtClean="0"/>
              <a:t>01.02.2022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8502425-CC57-4A70-817E-600579DFD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665281D-9E5E-431E-80DC-E9895A8FA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61B4-4A4F-4E96-BA82-3E01131343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24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792CCD2-5CFA-415F-964F-3A966DE44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6193-099E-4922-9F3E-8AD6368F554B}" type="datetimeFigureOut">
              <a:rPr lang="nb-NO" smtClean="0"/>
              <a:t>01.02.2022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D514ABE-26A4-42BF-88B6-E6422D5DE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0AD689E-D6AB-4D3F-B53E-F7B27DBF5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61B4-4A4F-4E96-BA82-3E01131343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206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16D4035-AB71-4F9B-9D29-0E1A7B58F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B65CAF0-B365-439D-A0C9-1CA103848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42D4464-15E0-4016-90A6-B683D9419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951007-86B1-4251-9856-493DC412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6193-099E-4922-9F3E-8AD6368F554B}" type="datetimeFigureOut">
              <a:rPr lang="nb-NO" smtClean="0"/>
              <a:t>01.02.2022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7720BCF-0096-48CC-B27D-0F6A56F0B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9E52467-00B0-447E-925D-79047F3F7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61B4-4A4F-4E96-BA82-3E01131343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808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EDF8DC-172C-4B44-85C4-2E10FD20A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4AEE6E1-4937-41F6-A14A-B909C31CDE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D8B0001-39F5-4233-8DE9-399481EB1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258D8E2-775D-4C58-B3D0-5C8BC2124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6193-099E-4922-9F3E-8AD6368F554B}" type="datetimeFigureOut">
              <a:rPr lang="nb-NO" smtClean="0"/>
              <a:t>01.02.2022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F2CDB57-203D-4D2C-807C-6D21765D1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85B9E26-B03D-40C1-9671-C9BB6F235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61B4-4A4F-4E96-BA82-3E01131343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266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98BE9FD-7F02-462E-8921-0061BD5C7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15F1B6E-F951-43A9-B620-D9F297E3C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BE88129-58C5-454A-A0CA-38E8B1E8CC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36193-099E-4922-9F3E-8AD6368F554B}" type="datetimeFigureOut">
              <a:rPr lang="nb-NO" smtClean="0"/>
              <a:t>01.02.2022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1F7DB98-DEE2-4EAB-8DB6-A311670F58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0DDAB6C-24EE-4E08-81D2-EAEBB61034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E61B4-4A4F-4E96-BA82-3E01131343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4646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lbli.no/nb/nb/trondelag/steinkjer-videregaende-skole/adr/244289" TargetMode="External"/><Relationship Id="rId2" Type="http://schemas.openxmlformats.org/officeDocument/2006/relationships/hyperlink" Target="https://www.vigo.no/nyvigo/vig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46F1557-B8E1-473A-906A-C3D10A9FE8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Programfagsvalg Vg1 ST våren 2022 Steinkjer videregående skole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BA9D6E6-0E7D-410D-A311-9C60CDC8D0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Søknad om skoleplass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Valg av programområde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Valg av programfag</a:t>
            </a:r>
          </a:p>
        </p:txBody>
      </p:sp>
    </p:spTree>
    <p:extLst>
      <p:ext uri="{BB962C8B-B14F-4D97-AF65-F5344CB8AC3E}">
        <p14:creationId xmlns:p14="http://schemas.microsoft.com/office/powerpoint/2010/main" val="123043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19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496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50175B24-1160-4B90-8C80-EE69DE69A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Samleoversikt programfag på Steinkjer vgs</a:t>
            </a:r>
          </a:p>
        </p:txBody>
      </p:sp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63DF77F6-47E9-4767-9D79-5196D522B2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1591" y="587830"/>
            <a:ext cx="8648893" cy="5859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622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25A90073-7D44-48C6-87BC-044E152E9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Registrering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av </a:t>
            </a:r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fagønsker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Undersøkelse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i Forms</a:t>
            </a:r>
            <a:b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Elevene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har </a:t>
            </a:r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fått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tilgang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via QR-</a:t>
            </a:r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kode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på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Canvas </a:t>
            </a:r>
          </a:p>
        </p:txBody>
      </p:sp>
      <p:pic>
        <p:nvPicPr>
          <p:cNvPr id="5" name="Plassholder for innhold 4" descr="Et bilde som inneholder tekst&#10;&#10;Automatisk generert beskrivelse">
            <a:extLst>
              <a:ext uri="{FF2B5EF4-FFF2-40B4-BE49-F238E27FC236}">
                <a16:creationId xmlns:a16="http://schemas.microsoft.com/office/drawing/2014/main" id="{D64DD613-1CF8-458B-90EE-365E3D12E9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39998" y="492573"/>
            <a:ext cx="4381192" cy="588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423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AD98D1C-F2EB-49D5-899B-086F7E26F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59849" y="-479"/>
            <a:ext cx="9132151" cy="6858478"/>
          </a:xfrm>
          <a:custGeom>
            <a:avLst/>
            <a:gdLst>
              <a:gd name="connsiteX0" fmla="*/ 5955776 w 9132151"/>
              <a:gd name="connsiteY0" fmla="*/ 0 h 6858478"/>
              <a:gd name="connsiteX1" fmla="*/ 5950199 w 9132151"/>
              <a:gd name="connsiteY1" fmla="*/ 0 h 6858478"/>
              <a:gd name="connsiteX2" fmla="*/ 4883971 w 9132151"/>
              <a:gd name="connsiteY2" fmla="*/ 0 h 6858478"/>
              <a:gd name="connsiteX3" fmla="*/ 0 w 9132151"/>
              <a:gd name="connsiteY3" fmla="*/ 0 h 6858478"/>
              <a:gd name="connsiteX4" fmla="*/ 0 w 9132151"/>
              <a:gd name="connsiteY4" fmla="*/ 6857916 h 6858478"/>
              <a:gd name="connsiteX5" fmla="*/ 1707856 w 9132151"/>
              <a:gd name="connsiteY5" fmla="*/ 6857916 h 6858478"/>
              <a:gd name="connsiteX6" fmla="*/ 1707596 w 9132151"/>
              <a:gd name="connsiteY6" fmla="*/ 6858478 h 6858478"/>
              <a:gd name="connsiteX7" fmla="*/ 9132151 w 9132151"/>
              <a:gd name="connsiteY7" fmla="*/ 6858478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32151" h="6858478">
                <a:moveTo>
                  <a:pt x="5955776" y="0"/>
                </a:moveTo>
                <a:lnTo>
                  <a:pt x="5950199" y="0"/>
                </a:lnTo>
                <a:lnTo>
                  <a:pt x="4883971" y="0"/>
                </a:lnTo>
                <a:lnTo>
                  <a:pt x="0" y="0"/>
                </a:lnTo>
                <a:lnTo>
                  <a:pt x="0" y="6857916"/>
                </a:lnTo>
                <a:lnTo>
                  <a:pt x="1707856" y="6857916"/>
                </a:lnTo>
                <a:lnTo>
                  <a:pt x="1707596" y="6858478"/>
                </a:lnTo>
                <a:lnTo>
                  <a:pt x="9132151" y="6858478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B4CA2D6-8008-4CEE-8D65-E6BE5477F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69312" y="-3325"/>
            <a:ext cx="8722688" cy="6861324"/>
          </a:xfrm>
          <a:custGeom>
            <a:avLst/>
            <a:gdLst>
              <a:gd name="connsiteX0" fmla="*/ 5560897 w 8722688"/>
              <a:gd name="connsiteY0" fmla="*/ 0 h 6861324"/>
              <a:gd name="connsiteX1" fmla="*/ 5555346 w 8722688"/>
              <a:gd name="connsiteY1" fmla="*/ 0 h 6861324"/>
              <a:gd name="connsiteX2" fmla="*/ 4494013 w 8722688"/>
              <a:gd name="connsiteY2" fmla="*/ 0 h 6861324"/>
              <a:gd name="connsiteX3" fmla="*/ 681726 w 8722688"/>
              <a:gd name="connsiteY3" fmla="*/ 0 h 6861324"/>
              <a:gd name="connsiteX4" fmla="*/ 681726 w 8722688"/>
              <a:gd name="connsiteY4" fmla="*/ 479 h 6861324"/>
              <a:gd name="connsiteX5" fmla="*/ 0 w 8722688"/>
              <a:gd name="connsiteY5" fmla="*/ 479 h 6861324"/>
              <a:gd name="connsiteX6" fmla="*/ 0 w 8722688"/>
              <a:gd name="connsiteY6" fmla="*/ 6861324 h 6861324"/>
              <a:gd name="connsiteX7" fmla="*/ 2429574 w 8722688"/>
              <a:gd name="connsiteY7" fmla="*/ 6861324 h 6861324"/>
              <a:gd name="connsiteX8" fmla="*/ 2429574 w 8722688"/>
              <a:gd name="connsiteY8" fmla="*/ 6861323 h 6861324"/>
              <a:gd name="connsiteX9" fmla="*/ 8368134 w 8722688"/>
              <a:gd name="connsiteY9" fmla="*/ 6861323 h 6861324"/>
              <a:gd name="connsiteX10" fmla="*/ 8366822 w 8722688"/>
              <a:gd name="connsiteY10" fmla="*/ 6858478 h 6861324"/>
              <a:gd name="connsiteX11" fmla="*/ 8722688 w 8722688"/>
              <a:gd name="connsiteY11" fmla="*/ 6858478 h 6861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722688" h="6861324">
                <a:moveTo>
                  <a:pt x="5560897" y="0"/>
                </a:moveTo>
                <a:lnTo>
                  <a:pt x="5555346" y="0"/>
                </a:lnTo>
                <a:lnTo>
                  <a:pt x="4494013" y="0"/>
                </a:lnTo>
                <a:lnTo>
                  <a:pt x="681726" y="0"/>
                </a:lnTo>
                <a:lnTo>
                  <a:pt x="681726" y="479"/>
                </a:lnTo>
                <a:lnTo>
                  <a:pt x="0" y="479"/>
                </a:lnTo>
                <a:lnTo>
                  <a:pt x="0" y="6861324"/>
                </a:lnTo>
                <a:lnTo>
                  <a:pt x="2429574" y="6861324"/>
                </a:lnTo>
                <a:lnTo>
                  <a:pt x="2429574" y="6861323"/>
                </a:lnTo>
                <a:lnTo>
                  <a:pt x="8368134" y="6861323"/>
                </a:lnTo>
                <a:lnTo>
                  <a:pt x="8366822" y="6858478"/>
                </a:lnTo>
                <a:lnTo>
                  <a:pt x="8722688" y="6858478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41248" y="704850"/>
            <a:ext cx="3751697" cy="2978150"/>
          </a:xfrm>
        </p:spPr>
        <p:txBody>
          <a:bodyPr anchor="b">
            <a:normAutofit/>
          </a:bodyPr>
          <a:lstStyle/>
          <a:p>
            <a:r>
              <a:rPr lang="nb-NO">
                <a:solidFill>
                  <a:schemeClr val="bg1"/>
                </a:solidFill>
              </a:rPr>
              <a:t>Hva skjer hvis for mange elever velger et programfag?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21400" y="939800"/>
            <a:ext cx="5232400" cy="48450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b-NO" sz="2100" dirty="0"/>
              <a:t>Prioritering til programfagene skjer etter følgende kriterier:</a:t>
            </a:r>
          </a:p>
          <a:p>
            <a:pPr marL="0" indent="0">
              <a:buNone/>
            </a:pPr>
            <a:endParaRPr lang="nb-NO" sz="2100" dirty="0"/>
          </a:p>
          <a:p>
            <a:pPr marL="514350" indent="-514350" fontAlgn="ctr">
              <a:buFont typeface="+mj-lt"/>
              <a:buAutoNum type="arabicPeriod"/>
            </a:pPr>
            <a:r>
              <a:rPr lang="nb-NO" sz="2100" dirty="0"/>
              <a:t>Programområde realfag har prioritet på realfagene, programområde språk, samfunnsfag og økonomi-elever får førsterett på fagene innenfor sitt område</a:t>
            </a:r>
          </a:p>
          <a:p>
            <a:pPr marL="514350" indent="-514350" fontAlgn="ctr">
              <a:buFont typeface="+mj-lt"/>
              <a:buAutoNum type="arabicPeriod"/>
            </a:pPr>
            <a:r>
              <a:rPr lang="nb-NO" sz="2100" dirty="0"/>
              <a:t>Karakterer</a:t>
            </a:r>
          </a:p>
          <a:p>
            <a:pPr marL="514350" indent="-514350" fontAlgn="ctr">
              <a:buFont typeface="+mj-lt"/>
              <a:buAutoNum type="arabicPeriod"/>
            </a:pPr>
            <a:r>
              <a:rPr lang="nb-NO" sz="2100" dirty="0"/>
              <a:t>For Vg3-elever: Fordypning</a:t>
            </a:r>
          </a:p>
          <a:p>
            <a:pPr marL="0" indent="0">
              <a:buNone/>
            </a:pPr>
            <a:endParaRPr lang="nb-NO" sz="2100" dirty="0"/>
          </a:p>
        </p:txBody>
      </p:sp>
    </p:spTree>
    <p:extLst>
      <p:ext uri="{BB962C8B-B14F-4D97-AF65-F5344CB8AC3E}">
        <p14:creationId xmlns:p14="http://schemas.microsoft.com/office/powerpoint/2010/main" val="1726870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AD98D1C-F2EB-49D5-899B-086F7E26F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59849" y="-479"/>
            <a:ext cx="9132151" cy="6858478"/>
          </a:xfrm>
          <a:custGeom>
            <a:avLst/>
            <a:gdLst>
              <a:gd name="connsiteX0" fmla="*/ 5955776 w 9132151"/>
              <a:gd name="connsiteY0" fmla="*/ 0 h 6858478"/>
              <a:gd name="connsiteX1" fmla="*/ 5950199 w 9132151"/>
              <a:gd name="connsiteY1" fmla="*/ 0 h 6858478"/>
              <a:gd name="connsiteX2" fmla="*/ 4883971 w 9132151"/>
              <a:gd name="connsiteY2" fmla="*/ 0 h 6858478"/>
              <a:gd name="connsiteX3" fmla="*/ 0 w 9132151"/>
              <a:gd name="connsiteY3" fmla="*/ 0 h 6858478"/>
              <a:gd name="connsiteX4" fmla="*/ 0 w 9132151"/>
              <a:gd name="connsiteY4" fmla="*/ 6857916 h 6858478"/>
              <a:gd name="connsiteX5" fmla="*/ 1707856 w 9132151"/>
              <a:gd name="connsiteY5" fmla="*/ 6857916 h 6858478"/>
              <a:gd name="connsiteX6" fmla="*/ 1707596 w 9132151"/>
              <a:gd name="connsiteY6" fmla="*/ 6858478 h 6858478"/>
              <a:gd name="connsiteX7" fmla="*/ 9132151 w 9132151"/>
              <a:gd name="connsiteY7" fmla="*/ 6858478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32151" h="6858478">
                <a:moveTo>
                  <a:pt x="5955776" y="0"/>
                </a:moveTo>
                <a:lnTo>
                  <a:pt x="5950199" y="0"/>
                </a:lnTo>
                <a:lnTo>
                  <a:pt x="4883971" y="0"/>
                </a:lnTo>
                <a:lnTo>
                  <a:pt x="0" y="0"/>
                </a:lnTo>
                <a:lnTo>
                  <a:pt x="0" y="6857916"/>
                </a:lnTo>
                <a:lnTo>
                  <a:pt x="1707856" y="6857916"/>
                </a:lnTo>
                <a:lnTo>
                  <a:pt x="1707596" y="6858478"/>
                </a:lnTo>
                <a:lnTo>
                  <a:pt x="9132151" y="6858478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B4CA2D6-8008-4CEE-8D65-E6BE5477F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69312" y="-3325"/>
            <a:ext cx="8722688" cy="6861324"/>
          </a:xfrm>
          <a:custGeom>
            <a:avLst/>
            <a:gdLst>
              <a:gd name="connsiteX0" fmla="*/ 5560897 w 8722688"/>
              <a:gd name="connsiteY0" fmla="*/ 0 h 6861324"/>
              <a:gd name="connsiteX1" fmla="*/ 5555346 w 8722688"/>
              <a:gd name="connsiteY1" fmla="*/ 0 h 6861324"/>
              <a:gd name="connsiteX2" fmla="*/ 4494013 w 8722688"/>
              <a:gd name="connsiteY2" fmla="*/ 0 h 6861324"/>
              <a:gd name="connsiteX3" fmla="*/ 681726 w 8722688"/>
              <a:gd name="connsiteY3" fmla="*/ 0 h 6861324"/>
              <a:gd name="connsiteX4" fmla="*/ 681726 w 8722688"/>
              <a:gd name="connsiteY4" fmla="*/ 479 h 6861324"/>
              <a:gd name="connsiteX5" fmla="*/ 0 w 8722688"/>
              <a:gd name="connsiteY5" fmla="*/ 479 h 6861324"/>
              <a:gd name="connsiteX6" fmla="*/ 0 w 8722688"/>
              <a:gd name="connsiteY6" fmla="*/ 6861324 h 6861324"/>
              <a:gd name="connsiteX7" fmla="*/ 2429574 w 8722688"/>
              <a:gd name="connsiteY7" fmla="*/ 6861324 h 6861324"/>
              <a:gd name="connsiteX8" fmla="*/ 2429574 w 8722688"/>
              <a:gd name="connsiteY8" fmla="*/ 6861323 h 6861324"/>
              <a:gd name="connsiteX9" fmla="*/ 8368134 w 8722688"/>
              <a:gd name="connsiteY9" fmla="*/ 6861323 h 6861324"/>
              <a:gd name="connsiteX10" fmla="*/ 8366822 w 8722688"/>
              <a:gd name="connsiteY10" fmla="*/ 6858478 h 6861324"/>
              <a:gd name="connsiteX11" fmla="*/ 8722688 w 8722688"/>
              <a:gd name="connsiteY11" fmla="*/ 6858478 h 6861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722688" h="6861324">
                <a:moveTo>
                  <a:pt x="5560897" y="0"/>
                </a:moveTo>
                <a:lnTo>
                  <a:pt x="5555346" y="0"/>
                </a:lnTo>
                <a:lnTo>
                  <a:pt x="4494013" y="0"/>
                </a:lnTo>
                <a:lnTo>
                  <a:pt x="681726" y="0"/>
                </a:lnTo>
                <a:lnTo>
                  <a:pt x="681726" y="479"/>
                </a:lnTo>
                <a:lnTo>
                  <a:pt x="0" y="479"/>
                </a:lnTo>
                <a:lnTo>
                  <a:pt x="0" y="6861324"/>
                </a:lnTo>
                <a:lnTo>
                  <a:pt x="2429574" y="6861324"/>
                </a:lnTo>
                <a:lnTo>
                  <a:pt x="2429574" y="6861323"/>
                </a:lnTo>
                <a:lnTo>
                  <a:pt x="8368134" y="6861323"/>
                </a:lnTo>
                <a:lnTo>
                  <a:pt x="8366822" y="6858478"/>
                </a:lnTo>
                <a:lnTo>
                  <a:pt x="8722688" y="6858478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41248" y="704850"/>
            <a:ext cx="3751697" cy="2978150"/>
          </a:xfrm>
        </p:spPr>
        <p:txBody>
          <a:bodyPr anchor="b">
            <a:normAutofit/>
          </a:bodyPr>
          <a:lstStyle/>
          <a:p>
            <a:r>
              <a:rPr lang="nb-NO">
                <a:solidFill>
                  <a:schemeClr val="bg1"/>
                </a:solidFill>
              </a:rPr>
              <a:t>Ingen andre elever vil ha det faget jeg vil ha!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21400" y="939800"/>
            <a:ext cx="5232400" cy="4845050"/>
          </a:xfrm>
        </p:spPr>
        <p:txBody>
          <a:bodyPr anchor="ctr">
            <a:normAutofit/>
          </a:bodyPr>
          <a:lstStyle/>
          <a:p>
            <a:r>
              <a:rPr lang="nb-NO" sz="2100"/>
              <a:t>Normalgruppe er inntil 30 elever, og minimumsantall er 15. </a:t>
            </a:r>
          </a:p>
          <a:p>
            <a:r>
              <a:rPr lang="nb-NO" sz="2100"/>
              <a:t>Hvis færre enn 15 elever velger et fag vil faget ikke bli satt i gang. Elevene som har valgt dette faget blir kalt inn og må gjøre omvalg.</a:t>
            </a:r>
          </a:p>
          <a:p>
            <a:r>
              <a:rPr lang="nb-NO" sz="2100"/>
              <a:t>Vi legger ut flere fag i blokka enn det vi har økonomi til. Elevenes valg bestemmer hvilke fag som faller ut.</a:t>
            </a:r>
          </a:p>
        </p:txBody>
      </p:sp>
    </p:spTree>
    <p:extLst>
      <p:ext uri="{BB962C8B-B14F-4D97-AF65-F5344CB8AC3E}">
        <p14:creationId xmlns:p14="http://schemas.microsoft.com/office/powerpoint/2010/main" val="40433168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:a16="http://schemas.microsoft.com/office/drawing/2014/main" id="{907E470A-25F4-47D0-8FEC-EE9FD606B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6220E63-99E1-482A-A0A6-B47EB4BF8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49" cy="6858000"/>
            <a:chOff x="-2848" y="0"/>
            <a:chExt cx="12188949" cy="6858000"/>
          </a:xfrm>
        </p:grpSpPr>
        <p:sp>
          <p:nvSpPr>
            <p:cNvPr id="11" name="Color Cover">
              <a:extLst>
                <a:ext uri="{FF2B5EF4-FFF2-40B4-BE49-F238E27FC236}">
                  <a16:creationId xmlns:a16="http://schemas.microsoft.com/office/drawing/2014/main" id="{F8610896-EA5E-4BE8-8398-C1AFC0490A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5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Color Cover">
              <a:extLst>
                <a:ext uri="{FF2B5EF4-FFF2-40B4-BE49-F238E27FC236}">
                  <a16:creationId xmlns:a16="http://schemas.microsoft.com/office/drawing/2014/main" id="{F44E9794-9C4B-427F-BB50-89D893347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6"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618EE54-271A-4FE8-B6B3-D0FCF55A7A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1279" y="598259"/>
            <a:ext cx="10889442" cy="5680742"/>
            <a:chOff x="651279" y="598259"/>
            <a:chExt cx="10889442" cy="5680742"/>
          </a:xfrm>
        </p:grpSpPr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ECA6F781-4382-4525-9DA8-9D66605F87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Color">
              <a:extLst>
                <a:ext uri="{FF2B5EF4-FFF2-40B4-BE49-F238E27FC236}">
                  <a16:creationId xmlns:a16="http://schemas.microsoft.com/office/drawing/2014/main" id="{209C186B-2883-498E-A176-6B60F8B51B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14984" y="891712"/>
            <a:ext cx="5309616" cy="5160789"/>
          </a:xfrm>
        </p:spPr>
        <p:txBody>
          <a:bodyPr anchor="ctr">
            <a:normAutofit/>
          </a:bodyPr>
          <a:lstStyle/>
          <a:p>
            <a:r>
              <a:rPr lang="nb-NO" sz="4800">
                <a:solidFill>
                  <a:schemeClr val="bg1"/>
                </a:solidFill>
              </a:rPr>
              <a:t>Hvilke forpliktelser har skolen?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412302" y="891713"/>
            <a:ext cx="4584882" cy="516079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b-NO" sz="1800">
                <a:solidFill>
                  <a:schemeClr val="bg1"/>
                </a:solidFill>
              </a:rPr>
              <a:t>Fagtilbudet må legge til rette for at alle elever får:</a:t>
            </a:r>
          </a:p>
          <a:p>
            <a:endParaRPr lang="nb-NO" sz="1800">
              <a:solidFill>
                <a:schemeClr val="bg1"/>
              </a:solidFill>
            </a:endParaRPr>
          </a:p>
          <a:p>
            <a:r>
              <a:rPr lang="nb-NO" sz="1800">
                <a:solidFill>
                  <a:schemeClr val="bg1"/>
                </a:solidFill>
              </a:rPr>
              <a:t>Et fullverdig vitnemål (3x30 timer)</a:t>
            </a:r>
          </a:p>
          <a:p>
            <a:r>
              <a:rPr lang="nb-NO" sz="1800">
                <a:solidFill>
                  <a:schemeClr val="bg1"/>
                </a:solidFill>
              </a:rPr>
              <a:t>Fordypning i to fag på sitt programområde</a:t>
            </a:r>
          </a:p>
          <a:p>
            <a:endParaRPr lang="nb-NO" sz="180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b-NO" sz="1800">
                <a:solidFill>
                  <a:schemeClr val="bg1"/>
                </a:solidFill>
              </a:rPr>
              <a:t>Skolen har altså IKKE noen garanti for at alle elever får videreføre hvilket som helst av programfagene fra Vg2 – bare for at de får videreføre minst to av dem.</a:t>
            </a:r>
          </a:p>
          <a:p>
            <a:endParaRPr lang="nb-NO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500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38">
            <a:extLst>
              <a:ext uri="{FF2B5EF4-FFF2-40B4-BE49-F238E27FC236}">
                <a16:creationId xmlns:a16="http://schemas.microsoft.com/office/drawing/2014/main" id="{C5278130-DFE0-457B-8698-88DF69019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8" name="Rectangle 40">
            <a:extLst>
              <a:ext uri="{FF2B5EF4-FFF2-40B4-BE49-F238E27FC236}">
                <a16:creationId xmlns:a16="http://schemas.microsoft.com/office/drawing/2014/main" id="{2F99531B-1681-4D6E-BECB-18325B33A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9" name="Rectangle 42">
            <a:extLst>
              <a:ext uri="{FF2B5EF4-FFF2-40B4-BE49-F238E27FC236}">
                <a16:creationId xmlns:a16="http://schemas.microsoft.com/office/drawing/2014/main" id="{20344094-430A-400B-804B-910E696A1A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709375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44">
            <a:extLst>
              <a:ext uri="{FF2B5EF4-FFF2-40B4-BE49-F238E27FC236}">
                <a16:creationId xmlns:a16="http://schemas.microsoft.com/office/drawing/2014/main" id="{453C67DF-7782-4E57-AB9B-F1B4811AD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543451" y="1248213"/>
            <a:ext cx="5413238" cy="4326335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F3D1774-46BB-422B-9873-CE0B9AB0D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967" y="675564"/>
            <a:ext cx="3609833" cy="5204085"/>
          </a:xfrm>
        </p:spPr>
        <p:txBody>
          <a:bodyPr>
            <a:normAutofit/>
          </a:bodyPr>
          <a:lstStyle/>
          <a:p>
            <a:r>
              <a:rPr lang="nb-NO" sz="3700"/>
              <a:t>Tidsplan for programfagsvalg i Vg1 våren 2022</a:t>
            </a:r>
          </a:p>
        </p:txBody>
      </p:sp>
      <p:cxnSp>
        <p:nvCxnSpPr>
          <p:cNvPr id="61" name="Straight Connector 46">
            <a:extLst>
              <a:ext uri="{FF2B5EF4-FFF2-40B4-BE49-F238E27FC236}">
                <a16:creationId xmlns:a16="http://schemas.microsoft.com/office/drawing/2014/main" id="{B03A5AE3-BD30-455C-842B-7626C8BEF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48">
            <a:extLst>
              <a:ext uri="{FF2B5EF4-FFF2-40B4-BE49-F238E27FC236}">
                <a16:creationId xmlns:a16="http://schemas.microsoft.com/office/drawing/2014/main" id="{2DBECAA5-1F2D-470D-875C-8F2C2CA3E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3" name="Plassholder for innhold 2">
            <a:extLst>
              <a:ext uri="{FF2B5EF4-FFF2-40B4-BE49-F238E27FC236}">
                <a16:creationId xmlns:a16="http://schemas.microsoft.com/office/drawing/2014/main" id="{C1BA2EBE-47A0-4F3D-BA31-BD563482DC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7754199"/>
              </p:ext>
            </p:extLst>
          </p:nvPr>
        </p:nvGraphicFramePr>
        <p:xfrm>
          <a:off x="4776730" y="819369"/>
          <a:ext cx="6589260" cy="524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7914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1D7179B-FF7C-482F-B3D9-2BE9ED1139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10300" cy="6858000"/>
          </a:xfrm>
          <a:custGeom>
            <a:avLst/>
            <a:gdLst>
              <a:gd name="connsiteX0" fmla="*/ 0 w 6210300"/>
              <a:gd name="connsiteY0" fmla="*/ 0 h 6858000"/>
              <a:gd name="connsiteX1" fmla="*/ 2628900 w 6210300"/>
              <a:gd name="connsiteY1" fmla="*/ 0 h 6858000"/>
              <a:gd name="connsiteX2" fmla="*/ 3034146 w 6210300"/>
              <a:gd name="connsiteY2" fmla="*/ 0 h 6858000"/>
              <a:gd name="connsiteX3" fmla="*/ 6210300 w 6210300"/>
              <a:gd name="connsiteY3" fmla="*/ 6858000 h 6858000"/>
              <a:gd name="connsiteX4" fmla="*/ 2628900 w 6210300"/>
              <a:gd name="connsiteY4" fmla="*/ 6858000 h 6858000"/>
              <a:gd name="connsiteX5" fmla="*/ 0 w 62103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10300" h="6858000">
                <a:moveTo>
                  <a:pt x="0" y="0"/>
                </a:moveTo>
                <a:lnTo>
                  <a:pt x="2628900" y="0"/>
                </a:lnTo>
                <a:lnTo>
                  <a:pt x="3034146" y="0"/>
                </a:lnTo>
                <a:lnTo>
                  <a:pt x="6210300" y="6858000"/>
                </a:lnTo>
                <a:lnTo>
                  <a:pt x="26289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B71986-DC5C-4261-9829-BA8D4D848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3973667" cy="5811837"/>
          </a:xfrm>
        </p:spPr>
        <p:txBody>
          <a:bodyPr>
            <a:normAutofit/>
          </a:bodyPr>
          <a:lstStyle/>
          <a:p>
            <a:r>
              <a:rPr lang="nb-NO" sz="3700" dirty="0">
                <a:solidFill>
                  <a:srgbClr val="FFFFFF"/>
                </a:solidFill>
              </a:rPr>
              <a:t>Elever på studiespesialisering blir ikke automatisk flyttet opp, men må søke i VIGO hvert år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1906FFB-6291-4B7B-B0B7-8681C36F9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6927" y="365125"/>
            <a:ext cx="5996871" cy="5811837"/>
          </a:xfrm>
        </p:spPr>
        <p:txBody>
          <a:bodyPr anchor="ctr">
            <a:normAutofit/>
          </a:bodyPr>
          <a:lstStyle/>
          <a:p>
            <a:r>
              <a:rPr lang="nb-NO" sz="2000" dirty="0">
                <a:solidFill>
                  <a:srgbClr val="FFFFFF"/>
                </a:solidFill>
              </a:rPr>
              <a:t>Her søker du om skoleplass: </a:t>
            </a:r>
            <a:r>
              <a:rPr lang="nb-NO" sz="2000" dirty="0">
                <a:solidFill>
                  <a:srgbClr val="FFFFFF"/>
                </a:solidFill>
                <a:hlinkClick r:id="rId2"/>
              </a:rPr>
              <a:t>https://www.vigo.no/nyvigo/vigo</a:t>
            </a:r>
            <a:r>
              <a:rPr lang="nb-NO" sz="2000" dirty="0">
                <a:solidFill>
                  <a:srgbClr val="FFFFFF"/>
                </a:solidFill>
              </a:rPr>
              <a:t> </a:t>
            </a:r>
          </a:p>
          <a:p>
            <a:r>
              <a:rPr lang="nb-NO" sz="2000" dirty="0">
                <a:solidFill>
                  <a:srgbClr val="FFFFFF"/>
                </a:solidFill>
              </a:rPr>
              <a:t>Her finner du info om skolen: </a:t>
            </a:r>
            <a:r>
              <a:rPr lang="nb-NO" sz="2000" dirty="0">
                <a:solidFill>
                  <a:srgbClr val="FFFFFF"/>
                </a:solidFill>
                <a:hlinkClick r:id="rId3"/>
              </a:rPr>
              <a:t>https://www.vilbli.no/nb/nb/trondelag/steinkjer-videregaende-skole/adr/244289</a:t>
            </a:r>
            <a:r>
              <a:rPr lang="nb-NO" sz="2000" dirty="0">
                <a:solidFill>
                  <a:srgbClr val="FFFFFF"/>
                </a:solidFill>
              </a:rPr>
              <a:t> </a:t>
            </a:r>
          </a:p>
          <a:p>
            <a:endParaRPr lang="nb-NO" sz="2000" dirty="0">
              <a:solidFill>
                <a:srgbClr val="FFFFFF"/>
              </a:solidFill>
            </a:endParaRPr>
          </a:p>
          <a:p>
            <a:endParaRPr lang="nb-NO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105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3FBB5FA7-224D-4850-A409-CA8B6E818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nb-NO" sz="3100">
                <a:solidFill>
                  <a:srgbClr val="FFFFFF"/>
                </a:solidFill>
              </a:rPr>
              <a:t>Valg av programområde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CC99A5C9-B006-4CD9-AE6F-86F27EFDED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2000"/>
          </a:p>
          <a:p>
            <a:pPr marL="0" indent="0">
              <a:buNone/>
            </a:pPr>
            <a:endParaRPr lang="nb-NO" sz="2000"/>
          </a:p>
          <a:p>
            <a:pPr marL="0" indent="0">
              <a:buNone/>
            </a:pPr>
            <a:endParaRPr lang="nb-NO" sz="2000"/>
          </a:p>
          <a:p>
            <a:pPr marL="0" indent="0">
              <a:buNone/>
            </a:pPr>
            <a:r>
              <a:rPr lang="nb-NO" sz="2000"/>
              <a:t>Språk, samfunnsfag og økonomi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lassholder for innhold 7">
            <a:extLst>
              <a:ext uri="{FF2B5EF4-FFF2-40B4-BE49-F238E27FC236}">
                <a16:creationId xmlns:a16="http://schemas.microsoft.com/office/drawing/2014/main" id="{F0FD50AD-0B6B-45D1-BF56-20B1FFCE9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2000"/>
          </a:p>
          <a:p>
            <a:pPr marL="0" indent="0">
              <a:buNone/>
            </a:pPr>
            <a:endParaRPr lang="nb-NO" sz="2000"/>
          </a:p>
          <a:p>
            <a:pPr marL="0" indent="0">
              <a:buNone/>
            </a:pPr>
            <a:endParaRPr lang="nb-NO" sz="2000"/>
          </a:p>
          <a:p>
            <a:pPr marL="0" indent="0">
              <a:buNone/>
            </a:pPr>
            <a:r>
              <a:rPr lang="nb-NO" sz="2000"/>
              <a:t>Realfag</a:t>
            </a:r>
          </a:p>
        </p:txBody>
      </p:sp>
    </p:spTree>
    <p:extLst>
      <p:ext uri="{BB962C8B-B14F-4D97-AF65-F5344CB8AC3E}">
        <p14:creationId xmlns:p14="http://schemas.microsoft.com/office/powerpoint/2010/main" val="1074607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B639F92-4DD5-4E44-8D35-400D79DBE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nb-NO" dirty="0">
                <a:solidFill>
                  <a:schemeClr val="bg1"/>
                </a:solidFill>
              </a:rPr>
              <a:t>Fag på Vg2 ST</a:t>
            </a:r>
            <a:br>
              <a:rPr lang="nb-NO" dirty="0">
                <a:solidFill>
                  <a:schemeClr val="bg1"/>
                </a:solidFill>
              </a:rPr>
            </a:b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89F77BD-F3B5-4805-B7B8-DCB77169F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nb-NO" sz="2400" dirty="0"/>
              <a:t>4 timer norsk</a:t>
            </a:r>
          </a:p>
          <a:p>
            <a:r>
              <a:rPr lang="nb-NO" sz="2400" dirty="0"/>
              <a:t>2 timer historie</a:t>
            </a:r>
          </a:p>
          <a:p>
            <a:r>
              <a:rPr lang="nb-NO" sz="2400" dirty="0"/>
              <a:t>2 timer kroppsøving</a:t>
            </a:r>
          </a:p>
          <a:p>
            <a:r>
              <a:rPr lang="nb-NO" sz="2400" dirty="0"/>
              <a:t>4 timer fremmedspråk (spansk, fransk eller tysk)</a:t>
            </a:r>
          </a:p>
          <a:p>
            <a:r>
              <a:rPr lang="nb-NO" sz="2400" dirty="0"/>
              <a:t>3 (2P) eller 5 (S1 eller R1) timer matematikk </a:t>
            </a:r>
          </a:p>
          <a:p>
            <a:r>
              <a:rPr lang="nb-NO" sz="2400" dirty="0"/>
              <a:t>15 timer programfag</a:t>
            </a:r>
          </a:p>
          <a:p>
            <a:endParaRPr lang="nb-NO" sz="2400" dirty="0"/>
          </a:p>
          <a:p>
            <a:pPr marL="0" indent="0">
              <a:buNone/>
            </a:pPr>
            <a:r>
              <a:rPr lang="nb-NO" sz="2400" dirty="0"/>
              <a:t>= 30 timer per uke</a:t>
            </a:r>
          </a:p>
        </p:txBody>
      </p:sp>
    </p:spTree>
    <p:extLst>
      <p:ext uri="{BB962C8B-B14F-4D97-AF65-F5344CB8AC3E}">
        <p14:creationId xmlns:p14="http://schemas.microsoft.com/office/powerpoint/2010/main" val="461633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3EFAAE6-6186-47C3-A2E6-B2640807D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519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Eksempel på timeplan i Vg2 ST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630470E4-58AD-4152-B861-DF72DCBD34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86210"/>
            <a:ext cx="10515599" cy="399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240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2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684F16E5-8D96-4991-804E-16B8F7763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nb-NO" sz="5200"/>
              <a:t>Matematikk</a:t>
            </a:r>
          </a:p>
        </p:txBody>
      </p:sp>
      <p:graphicFrame>
        <p:nvGraphicFramePr>
          <p:cNvPr id="8" name="Plassholder for innhold 5">
            <a:extLst>
              <a:ext uri="{FF2B5EF4-FFF2-40B4-BE49-F238E27FC236}">
                <a16:creationId xmlns:a16="http://schemas.microsoft.com/office/drawing/2014/main" id="{1F332C48-D8FD-4B74-807E-3FB9FF64AD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7653292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9217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076974A-B86A-4C9A-9757-9F88B8ADA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b-NO" dirty="0"/>
              <a:t>Tre femtimers programfag (140 klokketimer per år)</a:t>
            </a:r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9F264FB7-7482-46C4-9C23-A31AA00C5C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37040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5318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8DF67618-B87B-4195-8E24-3B126F79F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64960379-9FF9-400A-A8A8-F5AB633FD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491629-AE25-486B-9B22-2CE4EE8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218159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590EB173-7DC2-4BE8-BC08-19BC09DBD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0731E2C9-2CF0-48B4-9CEA-35B2199A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E3330A2F-FB49-405F-9B84-3B29013C6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anchor="ctr">
            <a:normAutofit/>
          </a:bodyPr>
          <a:lstStyle/>
          <a:p>
            <a:r>
              <a:rPr lang="nb-NO" sz="4800">
                <a:solidFill>
                  <a:schemeClr val="bg1"/>
                </a:solidFill>
              </a:rPr>
              <a:t>Fordypning</a:t>
            </a:r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0C348C17-52C1-4F7E-BB8C-23DFFD35DD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714484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833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05494DE-B078-4D87-BB01-C84320618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A0576B0-CD8C-4661-95C8-A9F2CE7CD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4724288" cy="6861324"/>
          </a:xfrm>
          <a:prstGeom prst="rect">
            <a:avLst/>
          </a:prstGeom>
          <a:solidFill>
            <a:srgbClr val="000000">
              <a:alpha val="8039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FF60E2B-3919-423C-B1FF-56CDE668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319042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993D688F-0449-45E4-92C4-7DCDD0934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122363"/>
            <a:ext cx="330813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Fagblokk Vg2</a:t>
            </a:r>
          </a:p>
        </p:txBody>
      </p:sp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FB3E9A87-745B-4CED-B287-EB08388768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1701"/>
          <a:stretch/>
        </p:blipFill>
        <p:spPr>
          <a:xfrm>
            <a:off x="5123714" y="26068"/>
            <a:ext cx="6940768" cy="6809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568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c1e125b-b772-4d2d-8af8-eec310c9bc7c" xsi:nil="true"/>
    <df8ae297421a46099bed64514a3fb8ef xmlns="4c1e125b-b772-4d2d-8af8-eec310c9bc7c" xsi:nil="true"/>
    <kaa0af3728ae4e579c454f9bb4450f29 xmlns="4c1e125b-b772-4d2d-8af8-eec310c9bc7c" xsi:nil="true"/>
    <h3ecda64fe994b47aa30e5432815760a xmlns="4c1e125b-b772-4d2d-8af8-eec310c9bc7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757E99C76F6E04DAE9269CDCA5F2086" ma:contentTypeVersion="21" ma:contentTypeDescription="Opprett et nytt dokument." ma:contentTypeScope="" ma:versionID="27b16a85b36e9bee6b2152eb4a95014c">
  <xsd:schema xmlns:xsd="http://www.w3.org/2001/XMLSchema" xmlns:xs="http://www.w3.org/2001/XMLSchema" xmlns:p="http://schemas.microsoft.com/office/2006/metadata/properties" xmlns:ns2="4c1e125b-b772-4d2d-8af8-eec310c9bc7c" xmlns:ns3="8c1a7448-c795-4373-931a-935dbe1333ab" xmlns:ns4="2e9268ad-f9e5-4b4c-984a-6e7c3a2656b1" targetNamespace="http://schemas.microsoft.com/office/2006/metadata/properties" ma:root="true" ma:fieldsID="73ee796fad16f0c697593bb470f2c922" ns2:_="" ns3:_="" ns4:_="">
    <xsd:import namespace="4c1e125b-b772-4d2d-8af8-eec310c9bc7c"/>
    <xsd:import namespace="8c1a7448-c795-4373-931a-935dbe1333ab"/>
    <xsd:import namespace="2e9268ad-f9e5-4b4c-984a-6e7c3a2656b1"/>
    <xsd:element name="properties">
      <xsd:complexType>
        <xsd:sequence>
          <xsd:element name="documentManagement">
            <xsd:complexType>
              <xsd:all>
                <xsd:element ref="ns2:h3ecda64fe994b47aa30e5432815760a" minOccurs="0"/>
                <xsd:element ref="ns2:TaxCatchAll" minOccurs="0"/>
                <xsd:element ref="ns2:df8ae297421a46099bed64514a3fb8ef" minOccurs="0"/>
                <xsd:element ref="ns2:kaa0af3728ae4e579c454f9bb4450f29" minOccurs="0"/>
                <xsd:element ref="ns3:SharedWithUsers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1e125b-b772-4d2d-8af8-eec310c9bc7c" elementFormDefault="qualified">
    <xsd:import namespace="http://schemas.microsoft.com/office/2006/documentManagement/types"/>
    <xsd:import namespace="http://schemas.microsoft.com/office/infopath/2007/PartnerControls"/>
    <xsd:element name="h3ecda64fe994b47aa30e5432815760a" ma:index="8" nillable="true" ma:displayName="Dokumenttype_0" ma:hidden="true" ma:internalName="h3ecda64fe994b47aa30e5432815760a">
      <xsd:simpleType>
        <xsd:restriction base="dms:Note"/>
      </xsd:simpleType>
    </xsd:element>
    <xsd:element name="TaxCatchAll" ma:index="9" nillable="true" ma:displayName="Taxonomy Catch All Column" ma:hidden="true" ma:list="{591abb45-0f15-44b8-8c93-0ae72a6147a9}" ma:internalName="TaxCatchAll" ma:showField="CatchAllData" ma:web="8c1a7448-c795-4373-931a-935dbe1333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f8ae297421a46099bed64514a3fb8ef" ma:index="10" nillable="true" ma:displayName="Avdelinger_0" ma:hidden="true" ma:internalName="df8ae297421a46099bed64514a3fb8ef">
      <xsd:simpleType>
        <xsd:restriction base="dms:Note"/>
      </xsd:simpleType>
    </xsd:element>
    <xsd:element name="kaa0af3728ae4e579c454f9bb4450f29" ma:index="11" nillable="true" ma:displayName="Klassifisering_0" ma:hidden="true" ma:internalName="kaa0af3728ae4e579c454f9bb4450f29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1a7448-c795-4373-931a-935dbe1333a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9268ad-f9e5-4b4c-984a-6e7c3a2656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93525D-024D-412C-BE21-92AA976DA9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0D3B81-BCD6-419A-9E74-EFF50A529FD6}">
  <ds:schemaRefs>
    <ds:schemaRef ds:uri="http://purl.org/dc/elements/1.1/"/>
    <ds:schemaRef ds:uri="http://schemas.openxmlformats.org/package/2006/metadata/core-properties"/>
    <ds:schemaRef ds:uri="4c1e125b-b772-4d2d-8af8-eec310c9bc7c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2e9268ad-f9e5-4b4c-984a-6e7c3a2656b1"/>
    <ds:schemaRef ds:uri="8c1a7448-c795-4373-931a-935dbe1333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CBF1B9C-8631-481E-AE5D-2CF09BE422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1e125b-b772-4d2d-8af8-eec310c9bc7c"/>
    <ds:schemaRef ds:uri="8c1a7448-c795-4373-931a-935dbe1333ab"/>
    <ds:schemaRef ds:uri="2e9268ad-f9e5-4b4c-984a-6e7c3a2656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486</Words>
  <Application>Microsoft Office PowerPoint</Application>
  <PresentationFormat>Widescreen</PresentationFormat>
  <Paragraphs>66</Paragraphs>
  <Slides>15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Office-tema</vt:lpstr>
      <vt:lpstr>Programfagsvalg Vg1 ST våren 2022 Steinkjer videregående skole</vt:lpstr>
      <vt:lpstr>Elever på studiespesialisering blir ikke automatisk flyttet opp, men må søke i VIGO hvert år</vt:lpstr>
      <vt:lpstr>Valg av programområde</vt:lpstr>
      <vt:lpstr>Fag på Vg2 ST </vt:lpstr>
      <vt:lpstr>Eksempel på timeplan i Vg2 ST</vt:lpstr>
      <vt:lpstr>Matematikk</vt:lpstr>
      <vt:lpstr>Tre femtimers programfag (140 klokketimer per år)</vt:lpstr>
      <vt:lpstr>Fordypning</vt:lpstr>
      <vt:lpstr>Fagblokk Vg2</vt:lpstr>
      <vt:lpstr>Samleoversikt programfag på Steinkjer vgs</vt:lpstr>
      <vt:lpstr>Registrering av fagønsker: Undersøkelse i Forms Elevene har fått tilgang via QR-kode på Canvas </vt:lpstr>
      <vt:lpstr>Hva skjer hvis for mange elever velger et programfag?</vt:lpstr>
      <vt:lpstr>Ingen andre elever vil ha det faget jeg vil ha!</vt:lpstr>
      <vt:lpstr>Hvilke forpliktelser har skolen? </vt:lpstr>
      <vt:lpstr>Tidsplan for programfagsvalg i Vg1 våren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Programfagsvalg Vg1 ST våren 2022</dc:title>
  <dc:creator>Bjørg Helland</dc:creator>
  <cp:lastModifiedBy>Bjørg Helland</cp:lastModifiedBy>
  <cp:revision>7</cp:revision>
  <dcterms:created xsi:type="dcterms:W3CDTF">2022-01-24T07:30:54Z</dcterms:created>
  <dcterms:modified xsi:type="dcterms:W3CDTF">2022-02-01T17:37:59Z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0x0101003757E99C76F6E04DAE9269CDCA5F2086</vt:lpwstr>
  </property>
  <property fmtid="{D5CDD505-2E9C-101B-9397-08002B2CF9AE}" pid="3" name="Avdelinger">
    <vt:lpwstr/>
  </property>
  <property fmtid="{D5CDD505-2E9C-101B-9397-08002B2CF9AE}" pid="4" name="Klassifisering">
    <vt:lpwstr/>
  </property>
  <property fmtid="{D5CDD505-2E9C-101B-9397-08002B2CF9AE}" pid="5" name="Dokumenttype">
    <vt:lpwstr/>
  </property>
</Properties>
</file>