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9" r:id="rId6"/>
    <p:sldId id="257" r:id="rId7"/>
    <p:sldId id="278" r:id="rId8"/>
    <p:sldId id="287" r:id="rId9"/>
    <p:sldId id="288" r:id="rId10"/>
    <p:sldId id="281" r:id="rId11"/>
    <p:sldId id="261" r:id="rId12"/>
    <p:sldId id="272" r:id="rId13"/>
    <p:sldId id="263" r:id="rId14"/>
    <p:sldId id="264" r:id="rId15"/>
    <p:sldId id="262" r:id="rId16"/>
    <p:sldId id="273" r:id="rId17"/>
    <p:sldId id="270" r:id="rId18"/>
    <p:sldId id="265" r:id="rId19"/>
    <p:sldId id="291" r:id="rId20"/>
    <p:sldId id="266" r:id="rId21"/>
    <p:sldId id="267" r:id="rId22"/>
    <p:sldId id="268" r:id="rId23"/>
    <p:sldId id="269" r:id="rId24"/>
    <p:sldId id="258" r:id="rId25"/>
    <p:sldId id="275" r:id="rId26"/>
    <p:sldId id="283" r:id="rId27"/>
    <p:sldId id="292" r:id="rId28"/>
    <p:sldId id="286" r:id="rId29"/>
    <p:sldId id="285" r:id="rId30"/>
    <p:sldId id="284" r:id="rId31"/>
    <p:sldId id="276" r:id="rId32"/>
    <p:sldId id="277"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6940" autoAdjust="0"/>
  </p:normalViewPr>
  <p:slideViewPr>
    <p:cSldViewPr snapToGrid="0">
      <p:cViewPr varScale="1">
        <p:scale>
          <a:sx n="77" d="100"/>
          <a:sy n="77" d="100"/>
        </p:scale>
        <p:origin x="102" y="576"/>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if Arne Furunes" userId="10a25561-cbb1-45c3-adc1-8c21f46a108a" providerId="ADAL" clId="{2BA3DFC0-81F5-4FB5-B6E9-6196B02273C1}"/>
    <pc:docChg chg="custSel delSld modSld">
      <pc:chgData name="Leif Arne Furunes" userId="10a25561-cbb1-45c3-adc1-8c21f46a108a" providerId="ADAL" clId="{2BA3DFC0-81F5-4FB5-B6E9-6196B02273C1}" dt="2024-04-02T06:23:09.384" v="164" actId="20577"/>
      <pc:docMkLst>
        <pc:docMk/>
      </pc:docMkLst>
      <pc:sldChg chg="mod modShow">
        <pc:chgData name="Leif Arne Furunes" userId="10a25561-cbb1-45c3-adc1-8c21f46a108a" providerId="ADAL" clId="{2BA3DFC0-81F5-4FB5-B6E9-6196B02273C1}" dt="2024-04-02T06:08:58.632" v="2" actId="729"/>
        <pc:sldMkLst>
          <pc:docMk/>
          <pc:sldMk cId="1751639316" sldId="262"/>
        </pc:sldMkLst>
      </pc:sldChg>
      <pc:sldChg chg="modSp mod">
        <pc:chgData name="Leif Arne Furunes" userId="10a25561-cbb1-45c3-adc1-8c21f46a108a" providerId="ADAL" clId="{2BA3DFC0-81F5-4FB5-B6E9-6196B02273C1}" dt="2024-04-02T06:15:02.372" v="125" actId="20577"/>
        <pc:sldMkLst>
          <pc:docMk/>
          <pc:sldMk cId="2672367557" sldId="266"/>
        </pc:sldMkLst>
        <pc:spChg chg="mod">
          <ac:chgData name="Leif Arne Furunes" userId="10a25561-cbb1-45c3-adc1-8c21f46a108a" providerId="ADAL" clId="{2BA3DFC0-81F5-4FB5-B6E9-6196B02273C1}" dt="2024-04-02T06:15:02.372" v="125" actId="20577"/>
          <ac:spMkLst>
            <pc:docMk/>
            <pc:sldMk cId="2672367557" sldId="266"/>
            <ac:spMk id="2" creationId="{00000000-0000-0000-0000-000000000000}"/>
          </ac:spMkLst>
        </pc:spChg>
      </pc:sldChg>
      <pc:sldChg chg="mod modShow">
        <pc:chgData name="Leif Arne Furunes" userId="10a25561-cbb1-45c3-adc1-8c21f46a108a" providerId="ADAL" clId="{2BA3DFC0-81F5-4FB5-B6E9-6196B02273C1}" dt="2024-04-02T06:09:25.768" v="3" actId="729"/>
        <pc:sldMkLst>
          <pc:docMk/>
          <pc:sldMk cId="995678958" sldId="273"/>
        </pc:sldMkLst>
      </pc:sldChg>
      <pc:sldChg chg="modSp mod">
        <pc:chgData name="Leif Arne Furunes" userId="10a25561-cbb1-45c3-adc1-8c21f46a108a" providerId="ADAL" clId="{2BA3DFC0-81F5-4FB5-B6E9-6196B02273C1}" dt="2024-04-02T06:21:08.774" v="162" actId="20577"/>
        <pc:sldMkLst>
          <pc:docMk/>
          <pc:sldMk cId="3084312999" sldId="275"/>
        </pc:sldMkLst>
        <pc:spChg chg="mod">
          <ac:chgData name="Leif Arne Furunes" userId="10a25561-cbb1-45c3-adc1-8c21f46a108a" providerId="ADAL" clId="{2BA3DFC0-81F5-4FB5-B6E9-6196B02273C1}" dt="2024-04-02T06:21:08.774" v="162" actId="20577"/>
          <ac:spMkLst>
            <pc:docMk/>
            <pc:sldMk cId="3084312999" sldId="275"/>
            <ac:spMk id="3" creationId="{00000000-0000-0000-0000-000000000000}"/>
          </ac:spMkLst>
        </pc:spChg>
      </pc:sldChg>
      <pc:sldChg chg="mod modShow">
        <pc:chgData name="Leif Arne Furunes" userId="10a25561-cbb1-45c3-adc1-8c21f46a108a" providerId="ADAL" clId="{2BA3DFC0-81F5-4FB5-B6E9-6196B02273C1}" dt="2024-04-02T06:05:31.288" v="1" actId="729"/>
        <pc:sldMkLst>
          <pc:docMk/>
          <pc:sldMk cId="895180419" sldId="281"/>
        </pc:sldMkLst>
      </pc:sldChg>
      <pc:sldChg chg="modSp mod">
        <pc:chgData name="Leif Arne Furunes" userId="10a25561-cbb1-45c3-adc1-8c21f46a108a" providerId="ADAL" clId="{2BA3DFC0-81F5-4FB5-B6E9-6196B02273C1}" dt="2024-04-02T06:23:09.384" v="164" actId="20577"/>
        <pc:sldMkLst>
          <pc:docMk/>
          <pc:sldMk cId="3617896546" sldId="283"/>
        </pc:sldMkLst>
        <pc:spChg chg="mod">
          <ac:chgData name="Leif Arne Furunes" userId="10a25561-cbb1-45c3-adc1-8c21f46a108a" providerId="ADAL" clId="{2BA3DFC0-81F5-4FB5-B6E9-6196B02273C1}" dt="2024-04-02T06:23:09.384" v="164" actId="20577"/>
          <ac:spMkLst>
            <pc:docMk/>
            <pc:sldMk cId="3617896546" sldId="283"/>
            <ac:spMk id="2" creationId="{00000000-0000-0000-0000-000000000000}"/>
          </ac:spMkLst>
        </pc:spChg>
      </pc:sldChg>
      <pc:sldChg chg="mod modShow">
        <pc:chgData name="Leif Arne Furunes" userId="10a25561-cbb1-45c3-adc1-8c21f46a108a" providerId="ADAL" clId="{2BA3DFC0-81F5-4FB5-B6E9-6196B02273C1}" dt="2024-04-02T06:05:25.572" v="0" actId="729"/>
        <pc:sldMkLst>
          <pc:docMk/>
          <pc:sldMk cId="2989736477" sldId="288"/>
        </pc:sldMkLst>
      </pc:sldChg>
      <pc:sldChg chg="del">
        <pc:chgData name="Leif Arne Furunes" userId="10a25561-cbb1-45c3-adc1-8c21f46a108a" providerId="ADAL" clId="{2BA3DFC0-81F5-4FB5-B6E9-6196B02273C1}" dt="2024-04-02T06:22:45.907" v="163" actId="2696"/>
        <pc:sldMkLst>
          <pc:docMk/>
          <pc:sldMk cId="1660675265" sldId="289"/>
        </pc:sldMkLst>
      </pc:sldChg>
      <pc:sldChg chg="modSp mod">
        <pc:chgData name="Leif Arne Furunes" userId="10a25561-cbb1-45c3-adc1-8c21f46a108a" providerId="ADAL" clId="{2BA3DFC0-81F5-4FB5-B6E9-6196B02273C1}" dt="2024-04-02T06:13:16.328" v="8" actId="255"/>
        <pc:sldMkLst>
          <pc:docMk/>
          <pc:sldMk cId="1888214273" sldId="291"/>
        </pc:sldMkLst>
        <pc:spChg chg="mod">
          <ac:chgData name="Leif Arne Furunes" userId="10a25561-cbb1-45c3-adc1-8c21f46a108a" providerId="ADAL" clId="{2BA3DFC0-81F5-4FB5-B6E9-6196B02273C1}" dt="2024-04-02T06:13:16.328" v="8" actId="255"/>
          <ac:spMkLst>
            <pc:docMk/>
            <pc:sldMk cId="1888214273" sldId="291"/>
            <ac:spMk id="2" creationId="{00000000-0000-0000-0000-000000000000}"/>
          </ac:spMkLst>
        </pc:spChg>
      </pc:sldChg>
    </pc:docChg>
  </pc:docChgLst>
  <pc:docChgLst>
    <pc:chgData name="Leif Arne Furunes" userId="10a25561-cbb1-45c3-adc1-8c21f46a108a" providerId="ADAL" clId="{03460AD8-BCA3-4927-8751-9CF930F79129}"/>
    <pc:docChg chg="undo redo custSel addSld delSld modSld addSection delSection modSection">
      <pc:chgData name="Leif Arne Furunes" userId="10a25561-cbb1-45c3-adc1-8c21f46a108a" providerId="ADAL" clId="{03460AD8-BCA3-4927-8751-9CF930F79129}" dt="2024-01-15T08:31:47.114" v="542" actId="729"/>
      <pc:docMkLst>
        <pc:docMk/>
      </pc:docMkLst>
      <pc:sldChg chg="modSp mod">
        <pc:chgData name="Leif Arne Furunes" userId="10a25561-cbb1-45c3-adc1-8c21f46a108a" providerId="ADAL" clId="{03460AD8-BCA3-4927-8751-9CF930F79129}" dt="2024-01-08T09:02:57.313" v="534" actId="20577"/>
        <pc:sldMkLst>
          <pc:docMk/>
          <pc:sldMk cId="1947690937" sldId="257"/>
        </pc:sldMkLst>
        <pc:spChg chg="mod">
          <ac:chgData name="Leif Arne Furunes" userId="10a25561-cbb1-45c3-adc1-8c21f46a108a" providerId="ADAL" clId="{03460AD8-BCA3-4927-8751-9CF930F79129}" dt="2024-01-08T09:02:57.313" v="534" actId="20577"/>
          <ac:spMkLst>
            <pc:docMk/>
            <pc:sldMk cId="1947690937" sldId="257"/>
            <ac:spMk id="2" creationId="{DD2DD958-9E33-4E98-94A5-8F4B0B2F6E61}"/>
          </ac:spMkLst>
        </pc:spChg>
      </pc:sldChg>
      <pc:sldChg chg="mod modShow">
        <pc:chgData name="Leif Arne Furunes" userId="10a25561-cbb1-45c3-adc1-8c21f46a108a" providerId="ADAL" clId="{03460AD8-BCA3-4927-8751-9CF930F79129}" dt="2024-01-08T09:00:40.731" v="500" actId="729"/>
        <pc:sldMkLst>
          <pc:docMk/>
          <pc:sldMk cId="1751639316" sldId="262"/>
        </pc:sldMkLst>
      </pc:sldChg>
      <pc:sldChg chg="modSp mod">
        <pc:chgData name="Leif Arne Furunes" userId="10a25561-cbb1-45c3-adc1-8c21f46a108a" providerId="ADAL" clId="{03460AD8-BCA3-4927-8751-9CF930F79129}" dt="2024-01-08T09:03:52.778" v="535" actId="20577"/>
        <pc:sldMkLst>
          <pc:docMk/>
          <pc:sldMk cId="1247586091" sldId="263"/>
        </pc:sldMkLst>
        <pc:spChg chg="mod">
          <ac:chgData name="Leif Arne Furunes" userId="10a25561-cbb1-45c3-adc1-8c21f46a108a" providerId="ADAL" clId="{03460AD8-BCA3-4927-8751-9CF930F79129}" dt="2024-01-08T09:03:52.778" v="535" actId="20577"/>
          <ac:spMkLst>
            <pc:docMk/>
            <pc:sldMk cId="1247586091" sldId="263"/>
            <ac:spMk id="4" creationId="{00000000-0000-0000-0000-000000000000}"/>
          </ac:spMkLst>
        </pc:spChg>
      </pc:sldChg>
      <pc:sldChg chg="mod modShow">
        <pc:chgData name="Leif Arne Furunes" userId="10a25561-cbb1-45c3-adc1-8c21f46a108a" providerId="ADAL" clId="{03460AD8-BCA3-4927-8751-9CF930F79129}" dt="2024-01-08T09:00:46.776" v="501" actId="729"/>
        <pc:sldMkLst>
          <pc:docMk/>
          <pc:sldMk cId="995678958" sldId="273"/>
        </pc:sldMkLst>
      </pc:sldChg>
      <pc:sldChg chg="modSp mod">
        <pc:chgData name="Leif Arne Furunes" userId="10a25561-cbb1-45c3-adc1-8c21f46a108a" providerId="ADAL" clId="{03460AD8-BCA3-4927-8751-9CF930F79129}" dt="2024-01-08T08:58:43.357" v="493" actId="14"/>
        <pc:sldMkLst>
          <pc:docMk/>
          <pc:sldMk cId="3084312999" sldId="275"/>
        </pc:sldMkLst>
        <pc:spChg chg="mod">
          <ac:chgData name="Leif Arne Furunes" userId="10a25561-cbb1-45c3-adc1-8c21f46a108a" providerId="ADAL" clId="{03460AD8-BCA3-4927-8751-9CF930F79129}" dt="2024-01-08T08:58:43.357" v="493" actId="14"/>
          <ac:spMkLst>
            <pc:docMk/>
            <pc:sldMk cId="3084312999" sldId="275"/>
            <ac:spMk id="3" creationId="{00000000-0000-0000-0000-000000000000}"/>
          </ac:spMkLst>
        </pc:spChg>
      </pc:sldChg>
      <pc:sldChg chg="modSp mod">
        <pc:chgData name="Leif Arne Furunes" userId="10a25561-cbb1-45c3-adc1-8c21f46a108a" providerId="ADAL" clId="{03460AD8-BCA3-4927-8751-9CF930F79129}" dt="2024-01-07T12:52:46.229" v="385" actId="20577"/>
        <pc:sldMkLst>
          <pc:docMk/>
          <pc:sldMk cId="3696338143" sldId="276"/>
        </pc:sldMkLst>
        <pc:spChg chg="mod">
          <ac:chgData name="Leif Arne Furunes" userId="10a25561-cbb1-45c3-adc1-8c21f46a108a" providerId="ADAL" clId="{03460AD8-BCA3-4927-8751-9CF930F79129}" dt="2024-01-07T12:52:46.229" v="385" actId="20577"/>
          <ac:spMkLst>
            <pc:docMk/>
            <pc:sldMk cId="3696338143" sldId="276"/>
            <ac:spMk id="3" creationId="{00000000-0000-0000-0000-000000000000}"/>
          </ac:spMkLst>
        </pc:spChg>
      </pc:sldChg>
      <pc:sldChg chg="mod modShow">
        <pc:chgData name="Leif Arne Furunes" userId="10a25561-cbb1-45c3-adc1-8c21f46a108a" providerId="ADAL" clId="{03460AD8-BCA3-4927-8751-9CF930F79129}" dt="2024-01-15T08:31:26.768" v="539" actId="729"/>
        <pc:sldMkLst>
          <pc:docMk/>
          <pc:sldMk cId="1655805410" sldId="278"/>
        </pc:sldMkLst>
      </pc:sldChg>
      <pc:sldChg chg="mod modShow">
        <pc:chgData name="Leif Arne Furunes" userId="10a25561-cbb1-45c3-adc1-8c21f46a108a" providerId="ADAL" clId="{03460AD8-BCA3-4927-8751-9CF930F79129}" dt="2024-01-15T08:31:47.114" v="542" actId="729"/>
        <pc:sldMkLst>
          <pc:docMk/>
          <pc:sldMk cId="895180419" sldId="281"/>
        </pc:sldMkLst>
      </pc:sldChg>
      <pc:sldChg chg="modSp mod">
        <pc:chgData name="Leif Arne Furunes" userId="10a25561-cbb1-45c3-adc1-8c21f46a108a" providerId="ADAL" clId="{03460AD8-BCA3-4927-8751-9CF930F79129}" dt="2024-01-05T08:41:58.089" v="42" actId="20577"/>
        <pc:sldMkLst>
          <pc:docMk/>
          <pc:sldMk cId="426495328" sldId="285"/>
        </pc:sldMkLst>
        <pc:spChg chg="mod">
          <ac:chgData name="Leif Arne Furunes" userId="10a25561-cbb1-45c3-adc1-8c21f46a108a" providerId="ADAL" clId="{03460AD8-BCA3-4927-8751-9CF930F79129}" dt="2024-01-05T08:41:58.089" v="42" actId="20577"/>
          <ac:spMkLst>
            <pc:docMk/>
            <pc:sldMk cId="426495328" sldId="285"/>
            <ac:spMk id="2" creationId="{00000000-0000-0000-0000-000000000000}"/>
          </ac:spMkLst>
        </pc:spChg>
      </pc:sldChg>
      <pc:sldChg chg="mod modShow">
        <pc:chgData name="Leif Arne Furunes" userId="10a25561-cbb1-45c3-adc1-8c21f46a108a" providerId="ADAL" clId="{03460AD8-BCA3-4927-8751-9CF930F79129}" dt="2024-01-15T08:31:33.044" v="540" actId="729"/>
        <pc:sldMkLst>
          <pc:docMk/>
          <pc:sldMk cId="3338819919" sldId="287"/>
        </pc:sldMkLst>
      </pc:sldChg>
      <pc:sldChg chg="mod modShow">
        <pc:chgData name="Leif Arne Furunes" userId="10a25561-cbb1-45c3-adc1-8c21f46a108a" providerId="ADAL" clId="{03460AD8-BCA3-4927-8751-9CF930F79129}" dt="2024-01-15T08:31:43.480" v="541" actId="729"/>
        <pc:sldMkLst>
          <pc:docMk/>
          <pc:sldMk cId="2989736477" sldId="288"/>
        </pc:sldMkLst>
      </pc:sldChg>
      <pc:sldChg chg="mod modShow">
        <pc:chgData name="Leif Arne Furunes" userId="10a25561-cbb1-45c3-adc1-8c21f46a108a" providerId="ADAL" clId="{03460AD8-BCA3-4927-8751-9CF930F79129}" dt="2024-01-08T09:01:38.734" v="532" actId="729"/>
        <pc:sldMkLst>
          <pc:docMk/>
          <pc:sldMk cId="1660675265" sldId="289"/>
        </pc:sldMkLst>
      </pc:sldChg>
      <pc:sldChg chg="add del">
        <pc:chgData name="Leif Arne Furunes" userId="10a25561-cbb1-45c3-adc1-8c21f46a108a" providerId="ADAL" clId="{03460AD8-BCA3-4927-8751-9CF930F79129}" dt="2024-01-08T08:59:20.690" v="494" actId="2696"/>
        <pc:sldMkLst>
          <pc:docMk/>
          <pc:sldMk cId="389674358" sldId="290"/>
        </pc:sldMkLst>
      </pc:sldChg>
    </pc:docChg>
  </pc:docChgLst>
  <pc:docChgLst>
    <pc:chgData name="Leif Arne Furunes" userId="10a25561-cbb1-45c3-adc1-8c21f46a108a" providerId="ADAL" clId="{D955F82A-2B4D-49CB-B25A-F09638314390}"/>
    <pc:docChg chg="undo custSel addSld delSld modSld delSection modSection">
      <pc:chgData name="Leif Arne Furunes" userId="10a25561-cbb1-45c3-adc1-8c21f46a108a" providerId="ADAL" clId="{D955F82A-2B4D-49CB-B25A-F09638314390}" dt="2023-12-15T07:13:43.036" v="156" actId="729"/>
      <pc:docMkLst>
        <pc:docMk/>
      </pc:docMkLst>
      <pc:sldChg chg="modSp mod">
        <pc:chgData name="Leif Arne Furunes" userId="10a25561-cbb1-45c3-adc1-8c21f46a108a" providerId="ADAL" clId="{D955F82A-2B4D-49CB-B25A-F09638314390}" dt="2023-12-13T13:33:44.651" v="1" actId="20577"/>
        <pc:sldMkLst>
          <pc:docMk/>
          <pc:sldMk cId="2818905544" sldId="256"/>
        </pc:sldMkLst>
        <pc:spChg chg="mod">
          <ac:chgData name="Leif Arne Furunes" userId="10a25561-cbb1-45c3-adc1-8c21f46a108a" providerId="ADAL" clId="{D955F82A-2B4D-49CB-B25A-F09638314390}" dt="2023-12-13T13:33:44.651" v="1" actId="20577"/>
          <ac:spMkLst>
            <pc:docMk/>
            <pc:sldMk cId="2818905544" sldId="256"/>
            <ac:spMk id="2" creationId="{0F5CAFB2-6E0D-49A8-99F0-04FF78C5A870}"/>
          </ac:spMkLst>
        </pc:spChg>
      </pc:sldChg>
      <pc:sldChg chg="modSp mod">
        <pc:chgData name="Leif Arne Furunes" userId="10a25561-cbb1-45c3-adc1-8c21f46a108a" providerId="ADAL" clId="{D955F82A-2B4D-49CB-B25A-F09638314390}" dt="2023-12-13T13:47:02.265" v="73" actId="20577"/>
        <pc:sldMkLst>
          <pc:docMk/>
          <pc:sldMk cId="1947690937" sldId="257"/>
        </pc:sldMkLst>
        <pc:spChg chg="mod">
          <ac:chgData name="Leif Arne Furunes" userId="10a25561-cbb1-45c3-adc1-8c21f46a108a" providerId="ADAL" clId="{D955F82A-2B4D-49CB-B25A-F09638314390}" dt="2023-12-13T13:47:02.265" v="73" actId="20577"/>
          <ac:spMkLst>
            <pc:docMk/>
            <pc:sldMk cId="1947690937" sldId="257"/>
            <ac:spMk id="2" creationId="{DD2DD958-9E33-4E98-94A5-8F4B0B2F6E61}"/>
          </ac:spMkLst>
        </pc:spChg>
        <pc:spChg chg="mod">
          <ac:chgData name="Leif Arne Furunes" userId="10a25561-cbb1-45c3-adc1-8c21f46a108a" providerId="ADAL" clId="{D955F82A-2B4D-49CB-B25A-F09638314390}" dt="2023-12-13T13:33:49.530" v="3" actId="20577"/>
          <ac:spMkLst>
            <pc:docMk/>
            <pc:sldMk cId="1947690937" sldId="257"/>
            <ac:spMk id="3" creationId="{E2893986-BF14-45EA-A0C3-1041423DBA39}"/>
          </ac:spMkLst>
        </pc:spChg>
      </pc:sldChg>
      <pc:sldChg chg="mod modShow">
        <pc:chgData name="Leif Arne Furunes" userId="10a25561-cbb1-45c3-adc1-8c21f46a108a" providerId="ADAL" clId="{D955F82A-2B4D-49CB-B25A-F09638314390}" dt="2023-12-15T07:13:43.036" v="156" actId="729"/>
        <pc:sldMkLst>
          <pc:docMk/>
          <pc:sldMk cId="1847679751" sldId="261"/>
        </pc:sldMkLst>
      </pc:sldChg>
      <pc:sldChg chg="modSp mod">
        <pc:chgData name="Leif Arne Furunes" userId="10a25561-cbb1-45c3-adc1-8c21f46a108a" providerId="ADAL" clId="{D955F82A-2B4D-49CB-B25A-F09638314390}" dt="2023-12-13T13:54:11.787" v="106" actId="20577"/>
        <pc:sldMkLst>
          <pc:docMk/>
          <pc:sldMk cId="2915758293" sldId="269"/>
        </pc:sldMkLst>
        <pc:spChg chg="mod">
          <ac:chgData name="Leif Arne Furunes" userId="10a25561-cbb1-45c3-adc1-8c21f46a108a" providerId="ADAL" clId="{D955F82A-2B4D-49CB-B25A-F09638314390}" dt="2023-12-13T13:54:11.787" v="106" actId="20577"/>
          <ac:spMkLst>
            <pc:docMk/>
            <pc:sldMk cId="2915758293" sldId="269"/>
            <ac:spMk id="2" creationId="{00000000-0000-0000-0000-000000000000}"/>
          </ac:spMkLst>
        </pc:spChg>
      </pc:sldChg>
      <pc:sldChg chg="delSp modSp mod">
        <pc:chgData name="Leif Arne Furunes" userId="10a25561-cbb1-45c3-adc1-8c21f46a108a" providerId="ADAL" clId="{D955F82A-2B4D-49CB-B25A-F09638314390}" dt="2023-12-13T13:52:47.006" v="80" actId="27636"/>
        <pc:sldMkLst>
          <pc:docMk/>
          <pc:sldMk cId="1938948236" sldId="272"/>
        </pc:sldMkLst>
        <pc:spChg chg="mod">
          <ac:chgData name="Leif Arne Furunes" userId="10a25561-cbb1-45c3-adc1-8c21f46a108a" providerId="ADAL" clId="{D955F82A-2B4D-49CB-B25A-F09638314390}" dt="2023-12-13T13:52:47.006" v="80" actId="27636"/>
          <ac:spMkLst>
            <pc:docMk/>
            <pc:sldMk cId="1938948236" sldId="272"/>
            <ac:spMk id="2" creationId="{00000000-0000-0000-0000-000000000000}"/>
          </ac:spMkLst>
        </pc:spChg>
        <pc:cxnChg chg="del">
          <ac:chgData name="Leif Arne Furunes" userId="10a25561-cbb1-45c3-adc1-8c21f46a108a" providerId="ADAL" clId="{D955F82A-2B4D-49CB-B25A-F09638314390}" dt="2023-12-13T13:52:42.591" v="77" actId="478"/>
          <ac:cxnSpMkLst>
            <pc:docMk/>
            <pc:sldMk cId="1938948236" sldId="272"/>
            <ac:cxnSpMk id="5" creationId="{4BCFC20F-314F-93CB-E0A9-5F1AE7F74804}"/>
          </ac:cxnSpMkLst>
        </pc:cxnChg>
        <pc:cxnChg chg="del">
          <ac:chgData name="Leif Arne Furunes" userId="10a25561-cbb1-45c3-adc1-8c21f46a108a" providerId="ADAL" clId="{D955F82A-2B4D-49CB-B25A-F09638314390}" dt="2023-12-13T13:52:44.113" v="78" actId="478"/>
          <ac:cxnSpMkLst>
            <pc:docMk/>
            <pc:sldMk cId="1938948236" sldId="272"/>
            <ac:cxnSpMk id="7" creationId="{A46FF521-A6F6-C217-52A6-ED98AC9026EE}"/>
          </ac:cxnSpMkLst>
        </pc:cxnChg>
      </pc:sldChg>
      <pc:sldChg chg="modSp mod">
        <pc:chgData name="Leif Arne Furunes" userId="10a25561-cbb1-45c3-adc1-8c21f46a108a" providerId="ADAL" clId="{D955F82A-2B4D-49CB-B25A-F09638314390}" dt="2023-12-13T13:54:54.424" v="148" actId="20577"/>
        <pc:sldMkLst>
          <pc:docMk/>
          <pc:sldMk cId="3084312999" sldId="275"/>
        </pc:sldMkLst>
        <pc:spChg chg="mod">
          <ac:chgData name="Leif Arne Furunes" userId="10a25561-cbb1-45c3-adc1-8c21f46a108a" providerId="ADAL" clId="{D955F82A-2B4D-49CB-B25A-F09638314390}" dt="2023-12-13T13:54:54.424" v="148" actId="20577"/>
          <ac:spMkLst>
            <pc:docMk/>
            <pc:sldMk cId="3084312999" sldId="275"/>
            <ac:spMk id="3" creationId="{00000000-0000-0000-0000-000000000000}"/>
          </ac:spMkLst>
        </pc:spChg>
      </pc:sldChg>
      <pc:sldChg chg="modSp mod">
        <pc:chgData name="Leif Arne Furunes" userId="10a25561-cbb1-45c3-adc1-8c21f46a108a" providerId="ADAL" clId="{D955F82A-2B4D-49CB-B25A-F09638314390}" dt="2023-12-13T13:55:30.966" v="150" actId="20577"/>
        <pc:sldMkLst>
          <pc:docMk/>
          <pc:sldMk cId="3696338143" sldId="276"/>
        </pc:sldMkLst>
        <pc:spChg chg="mod">
          <ac:chgData name="Leif Arne Furunes" userId="10a25561-cbb1-45c3-adc1-8c21f46a108a" providerId="ADAL" clId="{D955F82A-2B4D-49CB-B25A-F09638314390}" dt="2023-12-13T13:55:30.966" v="150" actId="20577"/>
          <ac:spMkLst>
            <pc:docMk/>
            <pc:sldMk cId="3696338143" sldId="276"/>
            <ac:spMk id="2" creationId="{00000000-0000-0000-0000-000000000000}"/>
          </ac:spMkLst>
        </pc:spChg>
      </pc:sldChg>
      <pc:sldChg chg="add del">
        <pc:chgData name="Leif Arne Furunes" userId="10a25561-cbb1-45c3-adc1-8c21f46a108a" providerId="ADAL" clId="{D955F82A-2B4D-49CB-B25A-F09638314390}" dt="2023-12-13T13:51:22.465" v="76" actId="18676"/>
        <pc:sldMkLst>
          <pc:docMk/>
          <pc:sldMk cId="2525725644" sldId="282"/>
        </pc:sldMkLst>
      </pc:sldChg>
      <pc:sldChg chg="modSp mod">
        <pc:chgData name="Leif Arne Furunes" userId="10a25561-cbb1-45c3-adc1-8c21f46a108a" providerId="ADAL" clId="{D955F82A-2B4D-49CB-B25A-F09638314390}" dt="2023-12-14T09:50:36.242" v="154" actId="20577"/>
        <pc:sldMkLst>
          <pc:docMk/>
          <pc:sldMk cId="1804010076" sldId="286"/>
        </pc:sldMkLst>
        <pc:spChg chg="mod">
          <ac:chgData name="Leif Arne Furunes" userId="10a25561-cbb1-45c3-adc1-8c21f46a108a" providerId="ADAL" clId="{D955F82A-2B4D-49CB-B25A-F09638314390}" dt="2023-12-14T09:50:36.242" v="154" actId="20577"/>
          <ac:spMkLst>
            <pc:docMk/>
            <pc:sldMk cId="1804010076" sldId="286"/>
            <ac:spMk id="2"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18" name="grafikk">
            <a:extLst>
              <a:ext uri="{FF2B5EF4-FFF2-40B4-BE49-F238E27FC236}">
                <a16:creationId xmlns:a16="http://schemas.microsoft.com/office/drawing/2014/main" id="{36A72C8F-C33A-45AB-91BF-D23C7D50EEE5}"/>
              </a:ext>
            </a:extLst>
          </p:cNvPr>
          <p:cNvSpPr/>
          <p:nvPr userDrawn="1"/>
        </p:nvSpPr>
        <p:spPr>
          <a:xfrm>
            <a:off x="1" y="1548194"/>
            <a:ext cx="12193524" cy="530980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800">
              <a:solidFill>
                <a:srgbClr val="FFFFFF"/>
              </a:solidFill>
            </a:endParaRPr>
          </a:p>
        </p:txBody>
      </p:sp>
      <p:sp>
        <p:nvSpPr>
          <p:cNvPr id="2" name="Title 1"/>
          <p:cNvSpPr>
            <a:spLocks noGrp="1"/>
          </p:cNvSpPr>
          <p:nvPr>
            <p:ph type="ctrTitle"/>
          </p:nvPr>
        </p:nvSpPr>
        <p:spPr>
          <a:xfrm>
            <a:off x="914400" y="2535896"/>
            <a:ext cx="10363200" cy="1121846"/>
          </a:xfrm>
        </p:spPr>
        <p:txBody>
          <a:bodyPr anchor="b">
            <a:normAutofit/>
          </a:bodyPr>
          <a:lstStyle>
            <a:lvl1pPr algn="ctr">
              <a:defRPr sz="4050">
                <a:solidFill>
                  <a:srgbClr val="FFFFFF"/>
                </a:solidFill>
              </a:defRPr>
            </a:lvl1pPr>
          </a:lstStyle>
          <a:p>
            <a:r>
              <a:rPr lang="nb-NO"/>
              <a:t>Klikk for å redigere tittelstil</a:t>
            </a:r>
            <a:endParaRPr lang="en-US" dirty="0"/>
          </a:p>
        </p:txBody>
      </p:sp>
      <p:sp>
        <p:nvSpPr>
          <p:cNvPr id="3" name="Subtitle 2"/>
          <p:cNvSpPr>
            <a:spLocks noGrp="1"/>
          </p:cNvSpPr>
          <p:nvPr>
            <p:ph type="subTitle" idx="1"/>
          </p:nvPr>
        </p:nvSpPr>
        <p:spPr>
          <a:xfrm>
            <a:off x="914400" y="3795998"/>
            <a:ext cx="10363200" cy="984885"/>
          </a:xfrm>
        </p:spPr>
        <p:txBody>
          <a:bodyPr>
            <a:normAutofit/>
          </a:bodyPr>
          <a:lstStyle>
            <a:lvl1pPr marL="0" indent="0" algn="ctr">
              <a:buNone/>
              <a:defRPr sz="3200">
                <a:solidFill>
                  <a:srgbClr val="FFFFF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endParaRPr lang="en-US" dirty="0"/>
          </a:p>
        </p:txBody>
      </p:sp>
      <p:sp>
        <p:nvSpPr>
          <p:cNvPr id="4" name="tittelside" hidden="1">
            <a:extLst>
              <a:ext uri="{FF2B5EF4-FFF2-40B4-BE49-F238E27FC236}">
                <a16:creationId xmlns:a16="http://schemas.microsoft.com/office/drawing/2014/main" id="{42594168-4B05-4509-8809-6558E9660824}"/>
              </a:ext>
            </a:extLst>
          </p:cNvPr>
          <p:cNvSpPr/>
          <p:nvPr userDrawn="1"/>
        </p:nvSpPr>
        <p:spPr>
          <a:xfrm>
            <a:off x="449705" y="97436"/>
            <a:ext cx="779488" cy="2323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800">
              <a:solidFill>
                <a:srgbClr val="FFFFFF"/>
              </a:solidFill>
            </a:endParaRPr>
          </a:p>
        </p:txBody>
      </p:sp>
      <p:pic>
        <p:nvPicPr>
          <p:cNvPr id="7" name="Bilde 6">
            <a:extLst>
              <a:ext uri="{FF2B5EF4-FFF2-40B4-BE49-F238E27FC236}">
                <a16:creationId xmlns:a16="http://schemas.microsoft.com/office/drawing/2014/main" id="{53C00A96-9228-4E6E-AE76-CA1B57587F0A}"/>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720090" y="396050"/>
            <a:ext cx="2179324" cy="672085"/>
          </a:xfrm>
          <a:prstGeom prst="rect">
            <a:avLst/>
          </a:prstGeom>
        </p:spPr>
      </p:pic>
    </p:spTree>
    <p:extLst>
      <p:ext uri="{BB962C8B-B14F-4D97-AF65-F5344CB8AC3E}">
        <p14:creationId xmlns:p14="http://schemas.microsoft.com/office/powerpoint/2010/main" val="1749673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Date Placeholder 2"/>
          <p:cNvSpPr>
            <a:spLocks noGrp="1"/>
          </p:cNvSpPr>
          <p:nvPr>
            <p:ph type="dt" sz="half" idx="10"/>
          </p:nvPr>
        </p:nvSpPr>
        <p:spPr/>
        <p:txBody>
          <a:bodyPr/>
          <a:lstStyle/>
          <a:p>
            <a:fld id="{6A1A0E74-B8A8-4360-A367-9FF538085BF2}" type="datetimeFigureOut">
              <a:rPr lang="nb-NO" smtClean="0"/>
              <a:t>02.04.2024</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36457444-737A-4256-A71F-2C8225BFF095}" type="slidenum">
              <a:rPr lang="nb-NO" smtClean="0"/>
              <a:t>‹#›</a:t>
            </a:fld>
            <a:endParaRPr lang="nb-NO"/>
          </a:p>
        </p:txBody>
      </p:sp>
    </p:spTree>
    <p:extLst>
      <p:ext uri="{BB962C8B-B14F-4D97-AF65-F5344CB8AC3E}">
        <p14:creationId xmlns:p14="http://schemas.microsoft.com/office/powerpoint/2010/main" val="614398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1A0E74-B8A8-4360-A367-9FF538085BF2}" type="datetimeFigureOut">
              <a:rPr lang="nb-NO" smtClean="0"/>
              <a:t>02.04.2024</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36457444-737A-4256-A71F-2C8225BFF095}" type="slidenum">
              <a:rPr lang="nb-NO" smtClean="0"/>
              <a:t>‹#›</a:t>
            </a:fld>
            <a:endParaRPr lang="nb-NO"/>
          </a:p>
        </p:txBody>
      </p:sp>
    </p:spTree>
    <p:extLst>
      <p:ext uri="{BB962C8B-B14F-4D97-AF65-F5344CB8AC3E}">
        <p14:creationId xmlns:p14="http://schemas.microsoft.com/office/powerpoint/2010/main" val="14464973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reserve="1">
  <p:cSld name="Logoside">
    <p:spTree>
      <p:nvGrpSpPr>
        <p:cNvPr id="1" name=""/>
        <p:cNvGrpSpPr/>
        <p:nvPr/>
      </p:nvGrpSpPr>
      <p:grpSpPr>
        <a:xfrm>
          <a:off x="0" y="0"/>
          <a:ext cx="0" cy="0"/>
          <a:chOff x="0" y="0"/>
          <a:chExt cx="0" cy="0"/>
        </a:xfrm>
      </p:grpSpPr>
      <p:pic>
        <p:nvPicPr>
          <p:cNvPr id="6" name="Bilde 5">
            <a:extLst>
              <a:ext uri="{FF2B5EF4-FFF2-40B4-BE49-F238E27FC236}">
                <a16:creationId xmlns:a16="http://schemas.microsoft.com/office/drawing/2014/main" id="{A63DFC49-49A2-44B8-B23A-B4A841426F3A}"/>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2500" b="12500"/>
          <a:stretch/>
        </p:blipFill>
        <p:spPr>
          <a:xfrm>
            <a:off x="0" y="-1"/>
            <a:ext cx="12192000" cy="6858001"/>
          </a:xfrm>
          <a:prstGeom prst="rect">
            <a:avLst/>
          </a:prstGeom>
        </p:spPr>
      </p:pic>
      <p:sp>
        <p:nvSpPr>
          <p:cNvPr id="2" name="TekstSylinder 1">
            <a:extLst>
              <a:ext uri="{FF2B5EF4-FFF2-40B4-BE49-F238E27FC236}">
                <a16:creationId xmlns:a16="http://schemas.microsoft.com/office/drawing/2014/main" id="{0547DE91-F021-4E3A-9BBE-7FC68723FEC6}"/>
              </a:ext>
            </a:extLst>
          </p:cNvPr>
          <p:cNvSpPr txBox="1"/>
          <p:nvPr userDrawn="1"/>
        </p:nvSpPr>
        <p:spPr>
          <a:xfrm>
            <a:off x="2316480" y="5035631"/>
            <a:ext cx="7559040" cy="292388"/>
          </a:xfrm>
          <a:prstGeom prst="rect">
            <a:avLst/>
          </a:prstGeom>
          <a:noFill/>
        </p:spPr>
        <p:txBody>
          <a:bodyPr wrap="square" rtlCol="0">
            <a:spAutoFit/>
          </a:bodyPr>
          <a:lstStyle/>
          <a:p>
            <a:pPr algn="ctr"/>
            <a:r>
              <a:rPr lang="nb-NO" sz="1300" dirty="0"/>
              <a:t>trondelagfylke.no | fb.com/</a:t>
            </a:r>
            <a:r>
              <a:rPr lang="nb-NO" sz="1300" dirty="0" err="1"/>
              <a:t>trondelagfylke</a:t>
            </a:r>
            <a:endParaRPr lang="nb-NO" sz="1300" dirty="0"/>
          </a:p>
        </p:txBody>
      </p:sp>
    </p:spTree>
    <p:extLst>
      <p:ext uri="{BB962C8B-B14F-4D97-AF65-F5344CB8AC3E}">
        <p14:creationId xmlns:p14="http://schemas.microsoft.com/office/powerpoint/2010/main" val="3606132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eloverskrift">
    <p:spTree>
      <p:nvGrpSpPr>
        <p:cNvPr id="1" name=""/>
        <p:cNvGrpSpPr/>
        <p:nvPr/>
      </p:nvGrpSpPr>
      <p:grpSpPr>
        <a:xfrm>
          <a:off x="0" y="0"/>
          <a:ext cx="0" cy="0"/>
          <a:chOff x="0" y="0"/>
          <a:chExt cx="0" cy="0"/>
        </a:xfrm>
      </p:grpSpPr>
      <p:sp>
        <p:nvSpPr>
          <p:cNvPr id="10" name="Plassholder for bilde 9">
            <a:extLst>
              <a:ext uri="{FF2B5EF4-FFF2-40B4-BE49-F238E27FC236}">
                <a16:creationId xmlns:a16="http://schemas.microsoft.com/office/drawing/2014/main" id="{6E293DF4-167E-4F98-9D9A-566E0E9752FB}"/>
              </a:ext>
            </a:extLst>
          </p:cNvPr>
          <p:cNvSpPr>
            <a:spLocks noGrp="1"/>
          </p:cNvSpPr>
          <p:nvPr>
            <p:ph type="pic" sz="quarter" idx="10"/>
          </p:nvPr>
        </p:nvSpPr>
        <p:spPr>
          <a:xfrm>
            <a:off x="0" y="0"/>
            <a:ext cx="12192000" cy="4734592"/>
          </a:xfrm>
          <a:solidFill>
            <a:schemeClr val="bg1">
              <a:lumMod val="50000"/>
            </a:schemeClr>
          </a:solidFill>
        </p:spPr>
        <p:txBody>
          <a:bodyPr tIns="360000">
            <a:normAutofit/>
          </a:bodyPr>
          <a:lstStyle>
            <a:lvl1pPr marL="0" indent="0" algn="ctr">
              <a:buNone/>
              <a:defRPr sz="1400"/>
            </a:lvl1pPr>
          </a:lstStyle>
          <a:p>
            <a:r>
              <a:rPr lang="nb-NO"/>
              <a:t>Klikk ikonet for å legge til et bilde</a:t>
            </a:r>
            <a:endParaRPr lang="nb-NO" dirty="0"/>
          </a:p>
        </p:txBody>
      </p:sp>
      <p:sp>
        <p:nvSpPr>
          <p:cNvPr id="2" name="Title 1"/>
          <p:cNvSpPr>
            <a:spLocks noGrp="1"/>
          </p:cNvSpPr>
          <p:nvPr>
            <p:ph type="title"/>
          </p:nvPr>
        </p:nvSpPr>
        <p:spPr>
          <a:xfrm>
            <a:off x="831851" y="4977980"/>
            <a:ext cx="10515600" cy="775597"/>
          </a:xfrm>
        </p:spPr>
        <p:txBody>
          <a:bodyPr anchor="ctr" anchorCtr="0">
            <a:normAutofit/>
          </a:bodyPr>
          <a:lstStyle>
            <a:lvl1pPr algn="ctr">
              <a:defRPr sz="2800" baseline="0"/>
            </a:lvl1pPr>
          </a:lstStyle>
          <a:p>
            <a:r>
              <a:rPr lang="nb-NO"/>
              <a:t>Klikk for å redigere tittelstil</a:t>
            </a:r>
            <a:endParaRPr lang="en-US" dirty="0"/>
          </a:p>
        </p:txBody>
      </p:sp>
      <p:sp>
        <p:nvSpPr>
          <p:cNvPr id="3" name="Text Placeholder 2"/>
          <p:cNvSpPr>
            <a:spLocks noGrp="1"/>
          </p:cNvSpPr>
          <p:nvPr>
            <p:ph type="body" idx="1"/>
          </p:nvPr>
        </p:nvSpPr>
        <p:spPr>
          <a:xfrm>
            <a:off x="831851" y="5800962"/>
            <a:ext cx="10515600" cy="553998"/>
          </a:xfrm>
        </p:spPr>
        <p:txBody>
          <a:bodyPr>
            <a:normAutofit/>
          </a:bodyPr>
          <a:lstStyle>
            <a:lvl1pPr marL="0" indent="0" algn="ctr">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Rediger tekststiler i malen</a:t>
            </a:r>
          </a:p>
        </p:txBody>
      </p:sp>
    </p:spTree>
    <p:extLst>
      <p:ext uri="{BB962C8B-B14F-4D97-AF65-F5344CB8AC3E}">
        <p14:creationId xmlns:p14="http://schemas.microsoft.com/office/powerpoint/2010/main" val="3637136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tel og innhold">
    <p:spTree>
      <p:nvGrpSpPr>
        <p:cNvPr id="1" name=""/>
        <p:cNvGrpSpPr/>
        <p:nvPr/>
      </p:nvGrpSpPr>
      <p:grpSpPr>
        <a:xfrm>
          <a:off x="0" y="0"/>
          <a:ext cx="0" cy="0"/>
          <a:chOff x="0" y="0"/>
          <a:chExt cx="0" cy="0"/>
        </a:xfrm>
      </p:grpSpPr>
      <p:sp>
        <p:nvSpPr>
          <p:cNvPr id="9" name="grafikk">
            <a:extLst>
              <a:ext uri="{FF2B5EF4-FFF2-40B4-BE49-F238E27FC236}">
                <a16:creationId xmlns:a16="http://schemas.microsoft.com/office/drawing/2014/main" id="{442E5E1F-5E54-4B09-9810-9D1AFB1B9578}"/>
              </a:ext>
            </a:extLst>
          </p:cNvPr>
          <p:cNvSpPr/>
          <p:nvPr userDrawn="1"/>
        </p:nvSpPr>
        <p:spPr>
          <a:xfrm>
            <a:off x="1" y="1620203"/>
            <a:ext cx="12193524" cy="2880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800"/>
          </a:p>
        </p:txBody>
      </p:sp>
      <p:sp>
        <p:nvSpPr>
          <p:cNvPr id="3" name="Content Placeholder 2"/>
          <p:cNvSpPr>
            <a:spLocks noGrp="1"/>
          </p:cNvSpPr>
          <p:nvPr>
            <p:ph idx="1"/>
          </p:nvPr>
        </p:nvSpPr>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6A1A0E74-B8A8-4360-A367-9FF538085BF2}" type="datetimeFigureOut">
              <a:rPr lang="nb-NO" smtClean="0"/>
              <a:t>02.04.2024</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36457444-737A-4256-A71F-2C8225BFF095}" type="slidenum">
              <a:rPr lang="nb-NO" smtClean="0"/>
              <a:t>‹#›</a:t>
            </a:fld>
            <a:endParaRPr lang="nb-NO"/>
          </a:p>
        </p:txBody>
      </p:sp>
      <p:sp>
        <p:nvSpPr>
          <p:cNvPr id="8" name="Tittel 7">
            <a:extLst>
              <a:ext uri="{FF2B5EF4-FFF2-40B4-BE49-F238E27FC236}">
                <a16:creationId xmlns:a16="http://schemas.microsoft.com/office/drawing/2014/main" id="{ECCF3988-3131-4965-BFAC-2EF8935A2312}"/>
              </a:ext>
            </a:extLst>
          </p:cNvPr>
          <p:cNvSpPr>
            <a:spLocks noGrp="1"/>
          </p:cNvSpPr>
          <p:nvPr>
            <p:ph type="title"/>
          </p:nvPr>
        </p:nvSpPr>
        <p:spPr/>
        <p:txBody>
          <a:bodyPr/>
          <a:lstStyle/>
          <a:p>
            <a:r>
              <a:rPr lang="nb-NO"/>
              <a:t>Klikk for å redigere tittelstil</a:t>
            </a:r>
          </a:p>
        </p:txBody>
      </p:sp>
    </p:spTree>
    <p:extLst>
      <p:ext uri="{BB962C8B-B14F-4D97-AF65-F5344CB8AC3E}">
        <p14:creationId xmlns:p14="http://schemas.microsoft.com/office/powerpoint/2010/main" val="1868801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o innholdsdeler">
    <p:spTree>
      <p:nvGrpSpPr>
        <p:cNvPr id="1" name=""/>
        <p:cNvGrpSpPr/>
        <p:nvPr/>
      </p:nvGrpSpPr>
      <p:grpSpPr>
        <a:xfrm>
          <a:off x="0" y="0"/>
          <a:ext cx="0" cy="0"/>
          <a:chOff x="0" y="0"/>
          <a:chExt cx="0" cy="0"/>
        </a:xfrm>
      </p:grpSpPr>
      <p:sp>
        <p:nvSpPr>
          <p:cNvPr id="9" name="grafikk">
            <a:extLst>
              <a:ext uri="{FF2B5EF4-FFF2-40B4-BE49-F238E27FC236}">
                <a16:creationId xmlns:a16="http://schemas.microsoft.com/office/drawing/2014/main" id="{D8C7FABD-B60D-4278-8B7A-4CE212162DD1}"/>
              </a:ext>
            </a:extLst>
          </p:cNvPr>
          <p:cNvSpPr/>
          <p:nvPr userDrawn="1"/>
        </p:nvSpPr>
        <p:spPr>
          <a:xfrm>
            <a:off x="1" y="1620203"/>
            <a:ext cx="12193524" cy="2880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800"/>
          </a:p>
        </p:txBody>
      </p:sp>
      <p:sp>
        <p:nvSpPr>
          <p:cNvPr id="2" name="Title 1"/>
          <p:cNvSpPr>
            <a:spLocks noGrp="1"/>
          </p:cNvSpPr>
          <p:nvPr>
            <p:ph type="title"/>
          </p:nvPr>
        </p:nvSpPr>
        <p:spPr/>
        <p:txBody>
          <a:bodyPr/>
          <a:lstStyle/>
          <a:p>
            <a:r>
              <a:rPr lang="nb-NO"/>
              <a:t>Klikk for å redigere tittelstil</a:t>
            </a:r>
            <a:endParaRPr lang="en-US" dirty="0"/>
          </a:p>
        </p:txBody>
      </p:sp>
      <p:sp>
        <p:nvSpPr>
          <p:cNvPr id="5" name="Date Placeholder 4"/>
          <p:cNvSpPr>
            <a:spLocks noGrp="1"/>
          </p:cNvSpPr>
          <p:nvPr>
            <p:ph type="dt" sz="half" idx="10"/>
          </p:nvPr>
        </p:nvSpPr>
        <p:spPr/>
        <p:txBody>
          <a:bodyPr/>
          <a:lstStyle/>
          <a:p>
            <a:fld id="{6A1A0E74-B8A8-4360-A367-9FF538085BF2}" type="datetimeFigureOut">
              <a:rPr lang="nb-NO" smtClean="0"/>
              <a:t>02.04.2024</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36457444-737A-4256-A71F-2C8225BFF095}" type="slidenum">
              <a:rPr lang="nb-NO" smtClean="0"/>
              <a:t>‹#›</a:t>
            </a:fld>
            <a:endParaRPr lang="nb-NO"/>
          </a:p>
        </p:txBody>
      </p:sp>
      <p:sp>
        <p:nvSpPr>
          <p:cNvPr id="8" name="Content Placeholder 2">
            <a:extLst>
              <a:ext uri="{FF2B5EF4-FFF2-40B4-BE49-F238E27FC236}">
                <a16:creationId xmlns:a16="http://schemas.microsoft.com/office/drawing/2014/main" id="{E768D46C-2C47-41CD-86BA-93183D68605A}"/>
              </a:ext>
            </a:extLst>
          </p:cNvPr>
          <p:cNvSpPr>
            <a:spLocks noGrp="1"/>
          </p:cNvSpPr>
          <p:nvPr>
            <p:ph idx="1"/>
          </p:nvPr>
        </p:nvSpPr>
        <p:spPr>
          <a:xfrm>
            <a:off x="6254893" y="2115183"/>
            <a:ext cx="5184648" cy="395310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10" name="Content Placeholder 2">
            <a:extLst>
              <a:ext uri="{FF2B5EF4-FFF2-40B4-BE49-F238E27FC236}">
                <a16:creationId xmlns:a16="http://schemas.microsoft.com/office/drawing/2014/main" id="{4239B1D9-21EF-47DC-9EB0-171837799AF0}"/>
              </a:ext>
            </a:extLst>
          </p:cNvPr>
          <p:cNvSpPr>
            <a:spLocks noGrp="1"/>
          </p:cNvSpPr>
          <p:nvPr>
            <p:ph idx="13"/>
          </p:nvPr>
        </p:nvSpPr>
        <p:spPr>
          <a:xfrm>
            <a:off x="753693" y="2115183"/>
            <a:ext cx="5184648" cy="395310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Tree>
    <p:extLst>
      <p:ext uri="{BB962C8B-B14F-4D97-AF65-F5344CB8AC3E}">
        <p14:creationId xmlns:p14="http://schemas.microsoft.com/office/powerpoint/2010/main" val="1173511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ammenligning">
    <p:spTree>
      <p:nvGrpSpPr>
        <p:cNvPr id="1" name=""/>
        <p:cNvGrpSpPr/>
        <p:nvPr/>
      </p:nvGrpSpPr>
      <p:grpSpPr>
        <a:xfrm>
          <a:off x="0" y="0"/>
          <a:ext cx="0" cy="0"/>
          <a:chOff x="0" y="0"/>
          <a:chExt cx="0" cy="0"/>
        </a:xfrm>
      </p:grpSpPr>
      <p:sp>
        <p:nvSpPr>
          <p:cNvPr id="13" name="grafikk">
            <a:extLst>
              <a:ext uri="{FF2B5EF4-FFF2-40B4-BE49-F238E27FC236}">
                <a16:creationId xmlns:a16="http://schemas.microsoft.com/office/drawing/2014/main" id="{40C17E66-2E97-4F81-8F6E-EF36FBE47B27}"/>
              </a:ext>
            </a:extLst>
          </p:cNvPr>
          <p:cNvSpPr/>
          <p:nvPr userDrawn="1"/>
        </p:nvSpPr>
        <p:spPr>
          <a:xfrm>
            <a:off x="1" y="1620203"/>
            <a:ext cx="12193524" cy="2880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800"/>
          </a:p>
        </p:txBody>
      </p:sp>
      <p:sp>
        <p:nvSpPr>
          <p:cNvPr id="11" name="Content Placeholder 2">
            <a:extLst>
              <a:ext uri="{FF2B5EF4-FFF2-40B4-BE49-F238E27FC236}">
                <a16:creationId xmlns:a16="http://schemas.microsoft.com/office/drawing/2014/main" id="{0290DF0D-5186-43A8-9F17-7965A23969C6}"/>
              </a:ext>
            </a:extLst>
          </p:cNvPr>
          <p:cNvSpPr>
            <a:spLocks noGrp="1"/>
          </p:cNvSpPr>
          <p:nvPr>
            <p:ph idx="13"/>
          </p:nvPr>
        </p:nvSpPr>
        <p:spPr>
          <a:xfrm>
            <a:off x="6254893" y="2583181"/>
            <a:ext cx="5184648" cy="3485110"/>
          </a:xfrm>
        </p:spPr>
        <p:txBody>
          <a:bodyPr>
            <a:normAutofit/>
          </a:bodyPr>
          <a:lstStyle>
            <a:lvl1pPr>
              <a:defRPr sz="2400"/>
            </a:lvl1pPr>
            <a:lvl2pPr>
              <a:defRPr sz="2000"/>
            </a:lvl2pPr>
            <a:lvl3pPr>
              <a:defRPr sz="1800"/>
            </a:lvl3pPr>
            <a:lvl4pPr>
              <a:defRPr sz="1600"/>
            </a:lvl4pPr>
            <a:lvl5pPr>
              <a:defRPr sz="1400"/>
            </a:lvl5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12" name="Content Placeholder 2">
            <a:extLst>
              <a:ext uri="{FF2B5EF4-FFF2-40B4-BE49-F238E27FC236}">
                <a16:creationId xmlns:a16="http://schemas.microsoft.com/office/drawing/2014/main" id="{B24674BD-61C0-4B57-8F0A-E639D160D1D6}"/>
              </a:ext>
            </a:extLst>
          </p:cNvPr>
          <p:cNvSpPr>
            <a:spLocks noGrp="1"/>
          </p:cNvSpPr>
          <p:nvPr>
            <p:ph idx="14"/>
          </p:nvPr>
        </p:nvSpPr>
        <p:spPr>
          <a:xfrm>
            <a:off x="753693" y="2583181"/>
            <a:ext cx="5184648" cy="3485110"/>
          </a:xfrm>
        </p:spPr>
        <p:txBody>
          <a:bodyPr>
            <a:normAutofit/>
          </a:bodyPr>
          <a:lstStyle>
            <a:lvl1pPr>
              <a:defRPr sz="2400"/>
            </a:lvl1pPr>
            <a:lvl2pPr>
              <a:defRPr sz="2000"/>
            </a:lvl2pPr>
            <a:lvl3pPr>
              <a:defRPr sz="1800"/>
            </a:lvl3pPr>
            <a:lvl4pPr>
              <a:defRPr sz="1600"/>
            </a:lvl4pPr>
            <a:lvl5pPr>
              <a:defRPr sz="1400"/>
            </a:lvl5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3" name="Text Placeholder 2"/>
          <p:cNvSpPr>
            <a:spLocks noGrp="1"/>
          </p:cNvSpPr>
          <p:nvPr>
            <p:ph type="body" idx="1"/>
          </p:nvPr>
        </p:nvSpPr>
        <p:spPr>
          <a:xfrm>
            <a:off x="753693" y="2115183"/>
            <a:ext cx="5184648" cy="369332"/>
          </a:xfrm>
        </p:spPr>
        <p:txBody>
          <a:bodyPr anchor="b">
            <a:norm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5" name="Text Placeholder 4"/>
          <p:cNvSpPr>
            <a:spLocks noGrp="1"/>
          </p:cNvSpPr>
          <p:nvPr>
            <p:ph type="body" sz="quarter" idx="3"/>
          </p:nvPr>
        </p:nvSpPr>
        <p:spPr>
          <a:xfrm>
            <a:off x="6254892" y="2115183"/>
            <a:ext cx="5184648" cy="369332"/>
          </a:xfrm>
        </p:spPr>
        <p:txBody>
          <a:bodyPr anchor="b">
            <a:norm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7" name="Date Placeholder 6"/>
          <p:cNvSpPr>
            <a:spLocks noGrp="1"/>
          </p:cNvSpPr>
          <p:nvPr>
            <p:ph type="dt" sz="half" idx="10"/>
          </p:nvPr>
        </p:nvSpPr>
        <p:spPr/>
        <p:txBody>
          <a:bodyPr/>
          <a:lstStyle/>
          <a:p>
            <a:fld id="{6A1A0E74-B8A8-4360-A367-9FF538085BF2}" type="datetimeFigureOut">
              <a:rPr lang="nb-NO" smtClean="0"/>
              <a:t>02.04.2024</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36457444-737A-4256-A71F-2C8225BFF095}" type="slidenum">
              <a:rPr lang="nb-NO" smtClean="0"/>
              <a:t>‹#›</a:t>
            </a:fld>
            <a:endParaRPr lang="nb-NO"/>
          </a:p>
        </p:txBody>
      </p:sp>
      <p:sp>
        <p:nvSpPr>
          <p:cNvPr id="10" name="Tittel 9">
            <a:extLst>
              <a:ext uri="{FF2B5EF4-FFF2-40B4-BE49-F238E27FC236}">
                <a16:creationId xmlns:a16="http://schemas.microsoft.com/office/drawing/2014/main" id="{C82FA1FD-E97A-4C0F-AA26-530A2E5063FD}"/>
              </a:ext>
            </a:extLst>
          </p:cNvPr>
          <p:cNvSpPr>
            <a:spLocks noGrp="1"/>
          </p:cNvSpPr>
          <p:nvPr>
            <p:ph type="title"/>
          </p:nvPr>
        </p:nvSpPr>
        <p:spPr/>
        <p:txBody>
          <a:bodyPr/>
          <a:lstStyle/>
          <a:p>
            <a:r>
              <a:rPr lang="nb-NO"/>
              <a:t>Klikk for å redigere tittelstil</a:t>
            </a:r>
            <a:endParaRPr lang="nb-NO" dirty="0"/>
          </a:p>
        </p:txBody>
      </p:sp>
    </p:spTree>
    <p:extLst>
      <p:ext uri="{BB962C8B-B14F-4D97-AF65-F5344CB8AC3E}">
        <p14:creationId xmlns:p14="http://schemas.microsoft.com/office/powerpoint/2010/main" val="806214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tel, tekst og bilde HØYRE">
    <p:spTree>
      <p:nvGrpSpPr>
        <p:cNvPr id="1" name=""/>
        <p:cNvGrpSpPr/>
        <p:nvPr/>
      </p:nvGrpSpPr>
      <p:grpSpPr>
        <a:xfrm>
          <a:off x="0" y="0"/>
          <a:ext cx="0" cy="0"/>
          <a:chOff x="0" y="0"/>
          <a:chExt cx="0" cy="0"/>
        </a:xfrm>
      </p:grpSpPr>
      <p:sp>
        <p:nvSpPr>
          <p:cNvPr id="13" name="Plassholder for bilde 9">
            <a:extLst>
              <a:ext uri="{FF2B5EF4-FFF2-40B4-BE49-F238E27FC236}">
                <a16:creationId xmlns:a16="http://schemas.microsoft.com/office/drawing/2014/main" id="{5ACCAEB8-6144-42EB-BBDC-F55020068F26}"/>
              </a:ext>
            </a:extLst>
          </p:cNvPr>
          <p:cNvSpPr>
            <a:spLocks noGrp="1"/>
          </p:cNvSpPr>
          <p:nvPr>
            <p:ph type="pic" sz="quarter" idx="13"/>
          </p:nvPr>
        </p:nvSpPr>
        <p:spPr>
          <a:xfrm>
            <a:off x="5303139" y="0"/>
            <a:ext cx="6888861" cy="6858000"/>
          </a:xfrm>
          <a:solidFill>
            <a:schemeClr val="bg1">
              <a:lumMod val="50000"/>
            </a:schemeClr>
          </a:solidFill>
        </p:spPr>
        <p:txBody>
          <a:bodyPr tIns="360000">
            <a:normAutofit/>
          </a:bodyPr>
          <a:lstStyle>
            <a:lvl1pPr marL="0" indent="0" algn="ctr">
              <a:buNone/>
              <a:defRPr sz="1400"/>
            </a:lvl1pPr>
          </a:lstStyle>
          <a:p>
            <a:r>
              <a:rPr lang="nb-NO"/>
              <a:t>Klikk ikonet for å legge til et bilde</a:t>
            </a:r>
            <a:endParaRPr lang="nb-NO" dirty="0"/>
          </a:p>
        </p:txBody>
      </p:sp>
      <p:sp>
        <p:nvSpPr>
          <p:cNvPr id="5" name="Date Placeholder 4"/>
          <p:cNvSpPr>
            <a:spLocks noGrp="1"/>
          </p:cNvSpPr>
          <p:nvPr>
            <p:ph type="dt" sz="half" idx="10"/>
          </p:nvPr>
        </p:nvSpPr>
        <p:spPr/>
        <p:txBody>
          <a:bodyPr/>
          <a:lstStyle/>
          <a:p>
            <a:fld id="{6A1A0E74-B8A8-4360-A367-9FF538085BF2}" type="datetimeFigureOut">
              <a:rPr lang="nb-NO" smtClean="0"/>
              <a:t>02.04.2024</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36457444-737A-4256-A71F-2C8225BFF095}" type="slidenum">
              <a:rPr lang="nb-NO" smtClean="0"/>
              <a:t>‹#›</a:t>
            </a:fld>
            <a:endParaRPr lang="nb-NO"/>
          </a:p>
        </p:txBody>
      </p:sp>
      <p:pic>
        <p:nvPicPr>
          <p:cNvPr id="8" name="logo_gul" hidden="1">
            <a:extLst>
              <a:ext uri="{FF2B5EF4-FFF2-40B4-BE49-F238E27FC236}">
                <a16:creationId xmlns:a16="http://schemas.microsoft.com/office/drawing/2014/main" id="{FC393D3E-C050-40F9-816F-B6EA7FC3FB38}"/>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4358969" y="457257"/>
            <a:ext cx="548640" cy="612362"/>
          </a:xfrm>
          <a:prstGeom prst="rect">
            <a:avLst/>
          </a:prstGeom>
        </p:spPr>
      </p:pic>
      <p:pic>
        <p:nvPicPr>
          <p:cNvPr id="9" name="logo_beige" descr="Et bilde som inneholder verktøy, skrunøkkel&#10;&#10;Beskrivelse som er generert med høy visshet" hidden="1">
            <a:extLst>
              <a:ext uri="{FF2B5EF4-FFF2-40B4-BE49-F238E27FC236}">
                <a16:creationId xmlns:a16="http://schemas.microsoft.com/office/drawing/2014/main" id="{ABE5CBE6-E2D6-4553-A491-4D45E48597AA}"/>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4358969" y="457257"/>
            <a:ext cx="548640" cy="612362"/>
          </a:xfrm>
          <a:prstGeom prst="rect">
            <a:avLst/>
          </a:prstGeom>
        </p:spPr>
      </p:pic>
      <p:pic>
        <p:nvPicPr>
          <p:cNvPr id="10" name="logo_bla" descr="Et bilde som inneholder objekt&#10;&#10;Beskrivelse som er generert med høy visshet">
            <a:extLst>
              <a:ext uri="{FF2B5EF4-FFF2-40B4-BE49-F238E27FC236}">
                <a16:creationId xmlns:a16="http://schemas.microsoft.com/office/drawing/2014/main" id="{810A30F1-52BB-4D05-9919-9D60AECB7734}"/>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4358969" y="457257"/>
            <a:ext cx="548640" cy="612362"/>
          </a:xfrm>
          <a:prstGeom prst="rect">
            <a:avLst/>
          </a:prstGeom>
        </p:spPr>
      </p:pic>
      <p:sp>
        <p:nvSpPr>
          <p:cNvPr id="15" name="Plassholder for tekst 14">
            <a:extLst>
              <a:ext uri="{FF2B5EF4-FFF2-40B4-BE49-F238E27FC236}">
                <a16:creationId xmlns:a16="http://schemas.microsoft.com/office/drawing/2014/main" id="{110E2EE2-CC4E-47F3-AABC-347A7D985C8A}"/>
              </a:ext>
            </a:extLst>
          </p:cNvPr>
          <p:cNvSpPr>
            <a:spLocks noGrp="1"/>
          </p:cNvSpPr>
          <p:nvPr>
            <p:ph type="body" sz="quarter" idx="14"/>
          </p:nvPr>
        </p:nvSpPr>
        <p:spPr>
          <a:xfrm>
            <a:off x="752460" y="1480991"/>
            <a:ext cx="4155149" cy="4695972"/>
          </a:xfrm>
        </p:spPr>
        <p:txBody>
          <a:bodyPr>
            <a:normAutofit/>
          </a:bodyPr>
          <a:lstStyle>
            <a:lvl1pPr marL="0" indent="0">
              <a:buNone/>
              <a:defRPr sz="1400"/>
            </a:lvl1pPr>
          </a:lstStyle>
          <a:p>
            <a:pPr lvl="0"/>
            <a:r>
              <a:rPr lang="nb-NO"/>
              <a:t>Rediger tekststiler i malen</a:t>
            </a:r>
          </a:p>
        </p:txBody>
      </p:sp>
      <p:sp>
        <p:nvSpPr>
          <p:cNvPr id="12" name="Title 1">
            <a:extLst>
              <a:ext uri="{FF2B5EF4-FFF2-40B4-BE49-F238E27FC236}">
                <a16:creationId xmlns:a16="http://schemas.microsoft.com/office/drawing/2014/main" id="{D054E4EC-00C2-4E18-90E6-EF2CA9475D8F}"/>
              </a:ext>
            </a:extLst>
          </p:cNvPr>
          <p:cNvSpPr>
            <a:spLocks noGrp="1"/>
          </p:cNvSpPr>
          <p:nvPr>
            <p:ph type="title"/>
          </p:nvPr>
        </p:nvSpPr>
        <p:spPr>
          <a:xfrm>
            <a:off x="752459" y="288398"/>
            <a:ext cx="3326055" cy="830997"/>
          </a:xfrm>
        </p:spPr>
        <p:txBody>
          <a:bodyPr anchor="b" anchorCtr="0">
            <a:normAutofit/>
          </a:bodyPr>
          <a:lstStyle>
            <a:lvl1pPr>
              <a:spcAft>
                <a:spcPts val="0"/>
              </a:spcAft>
              <a:defRPr sz="2000" cap="none" baseline="0"/>
            </a:lvl1pPr>
          </a:lstStyle>
          <a:p>
            <a:r>
              <a:rPr lang="nb-NO"/>
              <a:t>Klikk for å redigere tittelstil</a:t>
            </a:r>
            <a:endParaRPr lang="en-US" dirty="0"/>
          </a:p>
        </p:txBody>
      </p:sp>
    </p:spTree>
    <p:extLst>
      <p:ext uri="{BB962C8B-B14F-4D97-AF65-F5344CB8AC3E}">
        <p14:creationId xmlns:p14="http://schemas.microsoft.com/office/powerpoint/2010/main" val="3704808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tel, tekst og bilde VENSTRE">
    <p:spTree>
      <p:nvGrpSpPr>
        <p:cNvPr id="1" name=""/>
        <p:cNvGrpSpPr/>
        <p:nvPr/>
      </p:nvGrpSpPr>
      <p:grpSpPr>
        <a:xfrm>
          <a:off x="0" y="0"/>
          <a:ext cx="0" cy="0"/>
          <a:chOff x="0" y="0"/>
          <a:chExt cx="0" cy="0"/>
        </a:xfrm>
      </p:grpSpPr>
      <p:sp>
        <p:nvSpPr>
          <p:cNvPr id="13" name="Plassholder for bilde 9">
            <a:extLst>
              <a:ext uri="{FF2B5EF4-FFF2-40B4-BE49-F238E27FC236}">
                <a16:creationId xmlns:a16="http://schemas.microsoft.com/office/drawing/2014/main" id="{5ACCAEB8-6144-42EB-BBDC-F55020068F26}"/>
              </a:ext>
            </a:extLst>
          </p:cNvPr>
          <p:cNvSpPr>
            <a:spLocks noGrp="1"/>
          </p:cNvSpPr>
          <p:nvPr>
            <p:ph type="pic" sz="quarter" idx="13"/>
          </p:nvPr>
        </p:nvSpPr>
        <p:spPr>
          <a:xfrm>
            <a:off x="2" y="0"/>
            <a:ext cx="5280660" cy="6858000"/>
          </a:xfrm>
          <a:solidFill>
            <a:schemeClr val="bg1">
              <a:lumMod val="50000"/>
            </a:schemeClr>
          </a:solidFill>
        </p:spPr>
        <p:txBody>
          <a:bodyPr tIns="360000">
            <a:normAutofit/>
          </a:bodyPr>
          <a:lstStyle>
            <a:lvl1pPr marL="0" indent="0" algn="ctr">
              <a:buNone/>
              <a:defRPr sz="1400"/>
            </a:lvl1pPr>
          </a:lstStyle>
          <a:p>
            <a:r>
              <a:rPr lang="nb-NO"/>
              <a:t>Klikk ikonet for å legge til et bilde</a:t>
            </a:r>
            <a:endParaRPr lang="nb-NO" dirty="0"/>
          </a:p>
        </p:txBody>
      </p:sp>
      <p:sp>
        <p:nvSpPr>
          <p:cNvPr id="5" name="Date Placeholder 4"/>
          <p:cNvSpPr>
            <a:spLocks noGrp="1"/>
          </p:cNvSpPr>
          <p:nvPr>
            <p:ph type="dt" sz="half" idx="10"/>
          </p:nvPr>
        </p:nvSpPr>
        <p:spPr/>
        <p:txBody>
          <a:bodyPr/>
          <a:lstStyle/>
          <a:p>
            <a:fld id="{6A1A0E74-B8A8-4360-A367-9FF538085BF2}" type="datetimeFigureOut">
              <a:rPr lang="nb-NO" smtClean="0"/>
              <a:t>02.04.2024</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36457444-737A-4256-A71F-2C8225BFF095}" type="slidenum">
              <a:rPr lang="nb-NO" smtClean="0"/>
              <a:t>‹#›</a:t>
            </a:fld>
            <a:endParaRPr lang="nb-NO"/>
          </a:p>
        </p:txBody>
      </p:sp>
      <p:sp>
        <p:nvSpPr>
          <p:cNvPr id="15" name="Plassholder for tekst 14">
            <a:extLst>
              <a:ext uri="{FF2B5EF4-FFF2-40B4-BE49-F238E27FC236}">
                <a16:creationId xmlns:a16="http://schemas.microsoft.com/office/drawing/2014/main" id="{110E2EE2-CC4E-47F3-AABC-347A7D985C8A}"/>
              </a:ext>
            </a:extLst>
          </p:cNvPr>
          <p:cNvSpPr>
            <a:spLocks noGrp="1"/>
          </p:cNvSpPr>
          <p:nvPr>
            <p:ph type="body" sz="quarter" idx="14"/>
          </p:nvPr>
        </p:nvSpPr>
        <p:spPr>
          <a:xfrm>
            <a:off x="6144768" y="1480991"/>
            <a:ext cx="5294773" cy="4695972"/>
          </a:xfrm>
        </p:spPr>
        <p:txBody>
          <a:bodyPr>
            <a:normAutofit/>
          </a:bodyPr>
          <a:lstStyle>
            <a:lvl1pPr marL="0" indent="0">
              <a:buNone/>
              <a:defRPr sz="1400"/>
            </a:lvl1pPr>
          </a:lstStyle>
          <a:p>
            <a:pPr lvl="0"/>
            <a:r>
              <a:rPr lang="nb-NO"/>
              <a:t>Rediger tekststiler i malen</a:t>
            </a:r>
          </a:p>
        </p:txBody>
      </p:sp>
      <p:sp>
        <p:nvSpPr>
          <p:cNvPr id="10" name="Title 1">
            <a:extLst>
              <a:ext uri="{FF2B5EF4-FFF2-40B4-BE49-F238E27FC236}">
                <a16:creationId xmlns:a16="http://schemas.microsoft.com/office/drawing/2014/main" id="{51F5788C-2F9F-421F-A3B1-5E4BD0F8017D}"/>
              </a:ext>
            </a:extLst>
          </p:cNvPr>
          <p:cNvSpPr>
            <a:spLocks noGrp="1"/>
          </p:cNvSpPr>
          <p:nvPr>
            <p:ph type="title"/>
          </p:nvPr>
        </p:nvSpPr>
        <p:spPr>
          <a:xfrm>
            <a:off x="6144768" y="288398"/>
            <a:ext cx="4334653" cy="830997"/>
          </a:xfrm>
        </p:spPr>
        <p:txBody>
          <a:bodyPr anchor="b" anchorCtr="0">
            <a:normAutofit/>
          </a:bodyPr>
          <a:lstStyle>
            <a:lvl1pPr>
              <a:spcAft>
                <a:spcPts val="0"/>
              </a:spcAft>
              <a:defRPr sz="2000" cap="none" baseline="0"/>
            </a:lvl1pPr>
          </a:lstStyle>
          <a:p>
            <a:r>
              <a:rPr lang="nb-NO"/>
              <a:t>Klikk for å redigere tittelstil</a:t>
            </a:r>
            <a:endParaRPr lang="en-US" dirty="0"/>
          </a:p>
        </p:txBody>
      </p:sp>
    </p:spTree>
    <p:extLst>
      <p:ext uri="{BB962C8B-B14F-4D97-AF65-F5344CB8AC3E}">
        <p14:creationId xmlns:p14="http://schemas.microsoft.com/office/powerpoint/2010/main" val="247662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tel, bilde og teks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1A0E74-B8A8-4360-A367-9FF538085BF2}" type="datetimeFigureOut">
              <a:rPr lang="nb-NO" smtClean="0"/>
              <a:t>02.04.2024</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36457444-737A-4256-A71F-2C8225BFF095}" type="slidenum">
              <a:rPr lang="nb-NO" smtClean="0"/>
              <a:t>‹#›</a:t>
            </a:fld>
            <a:endParaRPr lang="nb-NO"/>
          </a:p>
        </p:txBody>
      </p:sp>
      <p:sp>
        <p:nvSpPr>
          <p:cNvPr id="6" name="Plassholder for bilde 9">
            <a:extLst>
              <a:ext uri="{FF2B5EF4-FFF2-40B4-BE49-F238E27FC236}">
                <a16:creationId xmlns:a16="http://schemas.microsoft.com/office/drawing/2014/main" id="{E4C9F498-6F44-4CA2-AF18-37B16BED12C0}"/>
              </a:ext>
            </a:extLst>
          </p:cNvPr>
          <p:cNvSpPr>
            <a:spLocks noGrp="1" noChangeAspect="1"/>
          </p:cNvSpPr>
          <p:nvPr>
            <p:ph type="pic" sz="quarter" idx="13"/>
          </p:nvPr>
        </p:nvSpPr>
        <p:spPr>
          <a:xfrm>
            <a:off x="720082" y="1847023"/>
            <a:ext cx="6248810" cy="3514958"/>
          </a:xfrm>
          <a:solidFill>
            <a:schemeClr val="bg1">
              <a:lumMod val="50000"/>
            </a:schemeClr>
          </a:solidFill>
        </p:spPr>
        <p:txBody>
          <a:bodyPr tIns="360000">
            <a:normAutofit/>
          </a:bodyPr>
          <a:lstStyle>
            <a:lvl1pPr marL="0" indent="0" algn="ctr">
              <a:buNone/>
              <a:defRPr sz="1400"/>
            </a:lvl1pPr>
          </a:lstStyle>
          <a:p>
            <a:r>
              <a:rPr lang="nb-NO"/>
              <a:t>Klikk ikonet for å legge til et bilde</a:t>
            </a:r>
            <a:endParaRPr lang="nb-NO" dirty="0"/>
          </a:p>
        </p:txBody>
      </p:sp>
      <p:sp>
        <p:nvSpPr>
          <p:cNvPr id="8" name="Plassholder for tekst 14">
            <a:extLst>
              <a:ext uri="{FF2B5EF4-FFF2-40B4-BE49-F238E27FC236}">
                <a16:creationId xmlns:a16="http://schemas.microsoft.com/office/drawing/2014/main" id="{0F42FF05-9A5C-42EA-96C3-47171AE49D66}"/>
              </a:ext>
            </a:extLst>
          </p:cNvPr>
          <p:cNvSpPr>
            <a:spLocks noGrp="1"/>
          </p:cNvSpPr>
          <p:nvPr>
            <p:ph type="body" sz="quarter" idx="14"/>
          </p:nvPr>
        </p:nvSpPr>
        <p:spPr>
          <a:xfrm>
            <a:off x="7536943" y="1847032"/>
            <a:ext cx="3902599" cy="4329930"/>
          </a:xfrm>
        </p:spPr>
        <p:txBody>
          <a:bodyPr>
            <a:normAutofit/>
          </a:bodyPr>
          <a:lstStyle>
            <a:lvl1pPr marL="0" indent="0">
              <a:buNone/>
              <a:defRPr sz="1400"/>
            </a:lvl1pPr>
          </a:lstStyle>
          <a:p>
            <a:pPr lvl="0"/>
            <a:r>
              <a:rPr lang="nb-NO"/>
              <a:t>Rediger tekststiler i malen</a:t>
            </a:r>
          </a:p>
        </p:txBody>
      </p:sp>
      <p:sp>
        <p:nvSpPr>
          <p:cNvPr id="10" name="Title 1">
            <a:extLst>
              <a:ext uri="{FF2B5EF4-FFF2-40B4-BE49-F238E27FC236}">
                <a16:creationId xmlns:a16="http://schemas.microsoft.com/office/drawing/2014/main" id="{DADD6478-91A1-4964-ACA2-E26D9F4BD632}"/>
              </a:ext>
            </a:extLst>
          </p:cNvPr>
          <p:cNvSpPr>
            <a:spLocks noGrp="1"/>
          </p:cNvSpPr>
          <p:nvPr>
            <p:ph type="title"/>
          </p:nvPr>
        </p:nvSpPr>
        <p:spPr>
          <a:xfrm>
            <a:off x="7536943" y="681038"/>
            <a:ext cx="3902598" cy="830997"/>
          </a:xfrm>
        </p:spPr>
        <p:txBody>
          <a:bodyPr anchor="b" anchorCtr="0">
            <a:normAutofit/>
          </a:bodyPr>
          <a:lstStyle>
            <a:lvl1pPr>
              <a:spcAft>
                <a:spcPts val="0"/>
              </a:spcAft>
              <a:defRPr sz="2000" cap="none" baseline="0"/>
            </a:lvl1pPr>
          </a:lstStyle>
          <a:p>
            <a:r>
              <a:rPr lang="nb-NO"/>
              <a:t>Klikk for å redigere tittelstil</a:t>
            </a:r>
            <a:endParaRPr lang="en-US" dirty="0"/>
          </a:p>
        </p:txBody>
      </p:sp>
    </p:spTree>
    <p:extLst>
      <p:ext uri="{BB962C8B-B14F-4D97-AF65-F5344CB8AC3E}">
        <p14:creationId xmlns:p14="http://schemas.microsoft.com/office/powerpoint/2010/main" val="1162141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tor tekst">
    <p:spTree>
      <p:nvGrpSpPr>
        <p:cNvPr id="1" name=""/>
        <p:cNvGrpSpPr/>
        <p:nvPr/>
      </p:nvGrpSpPr>
      <p:grpSpPr>
        <a:xfrm>
          <a:off x="0" y="0"/>
          <a:ext cx="0" cy="0"/>
          <a:chOff x="0" y="0"/>
          <a:chExt cx="0" cy="0"/>
        </a:xfrm>
      </p:grpSpPr>
      <p:sp>
        <p:nvSpPr>
          <p:cNvPr id="12" name="Plassholder for tekst 7">
            <a:extLst>
              <a:ext uri="{FF2B5EF4-FFF2-40B4-BE49-F238E27FC236}">
                <a16:creationId xmlns:a16="http://schemas.microsoft.com/office/drawing/2014/main" id="{E63E4E42-00DC-4CD8-8D2A-A2ED1C35DDD0}"/>
              </a:ext>
            </a:extLst>
          </p:cNvPr>
          <p:cNvSpPr>
            <a:spLocks noGrp="1"/>
          </p:cNvSpPr>
          <p:nvPr>
            <p:ph type="body" sz="quarter" idx="15"/>
          </p:nvPr>
        </p:nvSpPr>
        <p:spPr>
          <a:xfrm>
            <a:off x="1479550" y="2438271"/>
            <a:ext cx="8999871" cy="3738692"/>
          </a:xfrm>
        </p:spPr>
        <p:txBody>
          <a:bodyPr anchor="t" anchorCtr="0">
            <a:normAutofit/>
          </a:bodyPr>
          <a:lstStyle>
            <a:lvl1pPr marL="0" indent="0">
              <a:buNone/>
              <a:defRPr sz="1800"/>
            </a:lvl1pPr>
          </a:lstStyle>
          <a:p>
            <a:pPr lvl="0"/>
            <a:r>
              <a:rPr lang="nb-NO"/>
              <a:t>Rediger tekststiler i malen</a:t>
            </a:r>
          </a:p>
        </p:txBody>
      </p:sp>
      <p:sp>
        <p:nvSpPr>
          <p:cNvPr id="3" name="Date Placeholder 2"/>
          <p:cNvSpPr>
            <a:spLocks noGrp="1"/>
          </p:cNvSpPr>
          <p:nvPr>
            <p:ph type="dt" sz="half" idx="10"/>
          </p:nvPr>
        </p:nvSpPr>
        <p:spPr/>
        <p:txBody>
          <a:bodyPr/>
          <a:lstStyle/>
          <a:p>
            <a:fld id="{6A1A0E74-B8A8-4360-A367-9FF538085BF2}" type="datetimeFigureOut">
              <a:rPr lang="nb-NO" smtClean="0"/>
              <a:t>02.04.2024</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36457444-737A-4256-A71F-2C8225BFF095}" type="slidenum">
              <a:rPr lang="nb-NO" smtClean="0"/>
              <a:t>‹#›</a:t>
            </a:fld>
            <a:endParaRPr lang="nb-NO"/>
          </a:p>
        </p:txBody>
      </p:sp>
      <p:sp>
        <p:nvSpPr>
          <p:cNvPr id="8" name="Plassholder for tekst 7">
            <a:extLst>
              <a:ext uri="{FF2B5EF4-FFF2-40B4-BE49-F238E27FC236}">
                <a16:creationId xmlns:a16="http://schemas.microsoft.com/office/drawing/2014/main" id="{4FBCB943-AE00-4825-843E-FE156C6BDC30}"/>
              </a:ext>
            </a:extLst>
          </p:cNvPr>
          <p:cNvSpPr>
            <a:spLocks noGrp="1"/>
          </p:cNvSpPr>
          <p:nvPr>
            <p:ph type="body" sz="quarter" idx="13"/>
          </p:nvPr>
        </p:nvSpPr>
        <p:spPr>
          <a:xfrm>
            <a:off x="1479550" y="1212534"/>
            <a:ext cx="8999871" cy="984885"/>
          </a:xfrm>
        </p:spPr>
        <p:txBody>
          <a:bodyPr anchor="b" anchorCtr="0">
            <a:normAutofit/>
          </a:bodyPr>
          <a:lstStyle>
            <a:lvl1pPr marL="0" indent="0">
              <a:buNone/>
              <a:defRPr sz="3200"/>
            </a:lvl1pPr>
          </a:lstStyle>
          <a:p>
            <a:pPr lvl="0"/>
            <a:r>
              <a:rPr lang="nb-NO"/>
              <a:t>Rediger tekststiler i malen</a:t>
            </a:r>
          </a:p>
        </p:txBody>
      </p:sp>
      <p:pic>
        <p:nvPicPr>
          <p:cNvPr id="6" name="Bilde 5">
            <a:extLst>
              <a:ext uri="{FF2B5EF4-FFF2-40B4-BE49-F238E27FC236}">
                <a16:creationId xmlns:a16="http://schemas.microsoft.com/office/drawing/2014/main" id="{3F609443-9AE4-46E7-8FE7-2CE88496B03D}"/>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720090" y="396050"/>
            <a:ext cx="2179324" cy="672085"/>
          </a:xfrm>
          <a:prstGeom prst="rect">
            <a:avLst/>
          </a:prstGeom>
        </p:spPr>
      </p:pic>
    </p:spTree>
    <p:extLst>
      <p:ext uri="{BB962C8B-B14F-4D97-AF65-F5344CB8AC3E}">
        <p14:creationId xmlns:p14="http://schemas.microsoft.com/office/powerpoint/2010/main" val="1725870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53693" y="326129"/>
            <a:ext cx="9601200" cy="1107996"/>
          </a:xfrm>
          <a:prstGeom prst="rect">
            <a:avLst/>
          </a:prstGeom>
        </p:spPr>
        <p:txBody>
          <a:bodyPr vert="horz" lIns="0" tIns="0" rIns="0" bIns="0" rtlCol="0" anchor="ctr">
            <a:normAutofit/>
          </a:bodyPr>
          <a:lstStyle/>
          <a:p>
            <a:r>
              <a:rPr lang="nb-NO" dirty="0"/>
              <a:t>Klikk for å redigere tittelstil</a:t>
            </a:r>
            <a:endParaRPr lang="en-US" dirty="0"/>
          </a:p>
        </p:txBody>
      </p:sp>
      <p:sp>
        <p:nvSpPr>
          <p:cNvPr id="3" name="Text Placeholder 2"/>
          <p:cNvSpPr>
            <a:spLocks noGrp="1"/>
          </p:cNvSpPr>
          <p:nvPr>
            <p:ph type="body" idx="1"/>
          </p:nvPr>
        </p:nvSpPr>
        <p:spPr>
          <a:xfrm>
            <a:off x="753693" y="2115183"/>
            <a:ext cx="10685848" cy="3953108"/>
          </a:xfrm>
          <a:prstGeom prst="rect">
            <a:avLst/>
          </a:prstGeom>
        </p:spPr>
        <p:txBody>
          <a:bodyPr vert="horz" lIns="0" tIns="0" rIns="0" bIns="0" rtlCol="0">
            <a:normAutofit/>
          </a:bodyPr>
          <a:lstStyle/>
          <a:p>
            <a:pPr lvl="0"/>
            <a:r>
              <a:rPr lang="nb-NO" dirty="0"/>
              <a:t>Rediger tekststiler i malen</a:t>
            </a:r>
          </a:p>
          <a:p>
            <a:pPr lvl="1"/>
            <a:r>
              <a:rPr lang="nb-NO" dirty="0"/>
              <a:t>Andre nivå</a:t>
            </a:r>
          </a:p>
          <a:p>
            <a:pPr lvl="2"/>
            <a:r>
              <a:rPr lang="nb-NO" dirty="0"/>
              <a:t>Tredje nivå</a:t>
            </a:r>
          </a:p>
          <a:p>
            <a:pPr lvl="3"/>
            <a:r>
              <a:rPr lang="nb-NO" dirty="0"/>
              <a:t>Fjerde nivå</a:t>
            </a:r>
          </a:p>
          <a:p>
            <a:pPr lvl="4"/>
            <a:r>
              <a:rPr lang="nb-NO" dirty="0"/>
              <a:t>Femte nivå</a:t>
            </a:r>
            <a:endParaRPr lang="en-US" dirty="0"/>
          </a:p>
        </p:txBody>
      </p:sp>
      <p:sp>
        <p:nvSpPr>
          <p:cNvPr id="4" name="Date Placeholder 3"/>
          <p:cNvSpPr>
            <a:spLocks noGrp="1"/>
          </p:cNvSpPr>
          <p:nvPr>
            <p:ph type="dt" sz="half" idx="2"/>
          </p:nvPr>
        </p:nvSpPr>
        <p:spPr>
          <a:xfrm>
            <a:off x="752459" y="6446580"/>
            <a:ext cx="1920240" cy="184666"/>
          </a:xfrm>
          <a:prstGeom prst="rect">
            <a:avLst/>
          </a:prstGeom>
        </p:spPr>
        <p:txBody>
          <a:bodyPr vert="horz" lIns="0" tIns="0" rIns="0" bIns="0" rtlCol="0" anchor="ctr">
            <a:spAutoFit/>
          </a:bodyPr>
          <a:lstStyle>
            <a:lvl1pPr algn="l">
              <a:lnSpc>
                <a:spcPct val="100000"/>
              </a:lnSpc>
              <a:spcBef>
                <a:spcPts val="0"/>
              </a:spcBef>
              <a:defRPr sz="1200">
                <a:solidFill>
                  <a:schemeClr val="tx1"/>
                </a:solidFill>
              </a:defRPr>
            </a:lvl1pPr>
          </a:lstStyle>
          <a:p>
            <a:fld id="{6A1A0E74-B8A8-4360-A367-9FF538085BF2}" type="datetimeFigureOut">
              <a:rPr lang="nb-NO" smtClean="0"/>
              <a:pPr/>
              <a:t>02.04.2024</a:t>
            </a:fld>
            <a:endParaRPr lang="nb-NO"/>
          </a:p>
        </p:txBody>
      </p:sp>
      <p:sp>
        <p:nvSpPr>
          <p:cNvPr id="5" name="Footer Placeholder 4"/>
          <p:cNvSpPr>
            <a:spLocks noGrp="1"/>
          </p:cNvSpPr>
          <p:nvPr>
            <p:ph type="ftr" sz="quarter" idx="3"/>
          </p:nvPr>
        </p:nvSpPr>
        <p:spPr>
          <a:xfrm>
            <a:off x="3215640" y="6446580"/>
            <a:ext cx="5760720" cy="184666"/>
          </a:xfrm>
          <a:prstGeom prst="rect">
            <a:avLst/>
          </a:prstGeom>
        </p:spPr>
        <p:txBody>
          <a:bodyPr vert="horz" lIns="0" tIns="0" rIns="0" bIns="0" rtlCol="0" anchor="ctr">
            <a:spAutoFit/>
          </a:bodyPr>
          <a:lstStyle>
            <a:lvl1pPr algn="ctr">
              <a:lnSpc>
                <a:spcPct val="100000"/>
              </a:lnSpc>
              <a:spcBef>
                <a:spcPts val="0"/>
              </a:spcBef>
              <a:defRPr sz="1200">
                <a:solidFill>
                  <a:schemeClr val="tx1"/>
                </a:solidFill>
              </a:defRPr>
            </a:lvl1pPr>
          </a:lstStyle>
          <a:p>
            <a:endParaRPr lang="nb-NO" dirty="0"/>
          </a:p>
        </p:txBody>
      </p:sp>
      <p:sp>
        <p:nvSpPr>
          <p:cNvPr id="6" name="Slide Number Placeholder 5"/>
          <p:cNvSpPr>
            <a:spLocks noGrp="1"/>
          </p:cNvSpPr>
          <p:nvPr>
            <p:ph type="sldNum" sz="quarter" idx="4"/>
          </p:nvPr>
        </p:nvSpPr>
        <p:spPr>
          <a:xfrm>
            <a:off x="10479421" y="6446580"/>
            <a:ext cx="960120" cy="184666"/>
          </a:xfrm>
          <a:prstGeom prst="rect">
            <a:avLst/>
          </a:prstGeom>
        </p:spPr>
        <p:txBody>
          <a:bodyPr vert="horz" wrap="square" lIns="0" tIns="0" rIns="0" bIns="0" rtlCol="0" anchor="ctr">
            <a:spAutoFit/>
          </a:bodyPr>
          <a:lstStyle>
            <a:lvl1pPr algn="r">
              <a:lnSpc>
                <a:spcPct val="100000"/>
              </a:lnSpc>
              <a:spcBef>
                <a:spcPts val="0"/>
              </a:spcBef>
              <a:defRPr sz="1200">
                <a:solidFill>
                  <a:schemeClr val="tx1"/>
                </a:solidFill>
              </a:defRPr>
            </a:lvl1pPr>
          </a:lstStyle>
          <a:p>
            <a:fld id="{36457444-737A-4256-A71F-2C8225BFF095}" type="slidenum">
              <a:rPr lang="nb-NO" smtClean="0"/>
              <a:pPr/>
              <a:t>‹#›</a:t>
            </a:fld>
            <a:endParaRPr lang="nb-NO"/>
          </a:p>
        </p:txBody>
      </p:sp>
      <p:pic>
        <p:nvPicPr>
          <p:cNvPr id="10" name="logo_gul" hidden="1">
            <a:extLst>
              <a:ext uri="{FF2B5EF4-FFF2-40B4-BE49-F238E27FC236}">
                <a16:creationId xmlns:a16="http://schemas.microsoft.com/office/drawing/2014/main" id="{568E141C-BC32-4EA7-B2A0-38340A669A35}"/>
              </a:ext>
            </a:extLst>
          </p:cNvPr>
          <p:cNvPicPr>
            <a:picLocks noChangeAspect="1"/>
          </p:cNvPicPr>
          <p:nvPr userDrawn="1"/>
        </p:nvPicPr>
        <p:blipFill>
          <a:blip r:embed="rId14" cstate="hqprint">
            <a:extLst>
              <a:ext uri="{28A0092B-C50C-407E-A947-70E740481C1C}">
                <a14:useLocalDpi xmlns:a14="http://schemas.microsoft.com/office/drawing/2010/main" val="0"/>
              </a:ext>
            </a:extLst>
          </a:blip>
          <a:stretch>
            <a:fillRect/>
          </a:stretch>
        </p:blipFill>
        <p:spPr>
          <a:xfrm>
            <a:off x="10923270" y="396050"/>
            <a:ext cx="548640" cy="612362"/>
          </a:xfrm>
          <a:prstGeom prst="rect">
            <a:avLst/>
          </a:prstGeom>
        </p:spPr>
      </p:pic>
      <p:pic>
        <p:nvPicPr>
          <p:cNvPr id="11" name="logo_beige" descr="Et bilde som inneholder verktøy, skrunøkkel&#10;&#10;Beskrivelse som er generert med høy visshet" hidden="1">
            <a:extLst>
              <a:ext uri="{FF2B5EF4-FFF2-40B4-BE49-F238E27FC236}">
                <a16:creationId xmlns:a16="http://schemas.microsoft.com/office/drawing/2014/main" id="{413738F4-4345-4546-B6AE-0A137D4FB7E2}"/>
              </a:ext>
            </a:extLst>
          </p:cNvPr>
          <p:cNvPicPr>
            <a:picLocks noChangeAspect="1"/>
          </p:cNvPicPr>
          <p:nvPr userDrawn="1"/>
        </p:nvPicPr>
        <p:blipFill>
          <a:blip r:embed="rId15" cstate="hqprint">
            <a:extLst>
              <a:ext uri="{28A0092B-C50C-407E-A947-70E740481C1C}">
                <a14:useLocalDpi xmlns:a14="http://schemas.microsoft.com/office/drawing/2010/main" val="0"/>
              </a:ext>
            </a:extLst>
          </a:blip>
          <a:stretch>
            <a:fillRect/>
          </a:stretch>
        </p:blipFill>
        <p:spPr>
          <a:xfrm>
            <a:off x="10923270" y="396050"/>
            <a:ext cx="548640" cy="612362"/>
          </a:xfrm>
          <a:prstGeom prst="rect">
            <a:avLst/>
          </a:prstGeom>
        </p:spPr>
      </p:pic>
      <p:pic>
        <p:nvPicPr>
          <p:cNvPr id="9" name="logo_bla" descr="Et bilde som inneholder objekt&#10;&#10;Beskrivelse som er generert med høy visshet">
            <a:extLst>
              <a:ext uri="{FF2B5EF4-FFF2-40B4-BE49-F238E27FC236}">
                <a16:creationId xmlns:a16="http://schemas.microsoft.com/office/drawing/2014/main" id="{F439C0E1-1A3C-408E-87BE-8917EC33988C}"/>
              </a:ext>
            </a:extLst>
          </p:cNvPr>
          <p:cNvPicPr>
            <a:picLocks noChangeAspect="1"/>
          </p:cNvPicPr>
          <p:nvPr userDrawn="1"/>
        </p:nvPicPr>
        <p:blipFill>
          <a:blip r:embed="rId16" cstate="hqprint">
            <a:extLst>
              <a:ext uri="{28A0092B-C50C-407E-A947-70E740481C1C}">
                <a14:useLocalDpi xmlns:a14="http://schemas.microsoft.com/office/drawing/2010/main" val="0"/>
              </a:ext>
            </a:extLst>
          </a:blip>
          <a:stretch>
            <a:fillRect/>
          </a:stretch>
        </p:blipFill>
        <p:spPr>
          <a:xfrm>
            <a:off x="10923270" y="396050"/>
            <a:ext cx="548640" cy="612362"/>
          </a:xfrm>
          <a:prstGeom prst="rect">
            <a:avLst/>
          </a:prstGeom>
        </p:spPr>
      </p:pic>
    </p:spTree>
    <p:extLst>
      <p:ext uri="{BB962C8B-B14F-4D97-AF65-F5344CB8AC3E}">
        <p14:creationId xmlns:p14="http://schemas.microsoft.com/office/powerpoint/2010/main" val="2574848256"/>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2" r:id="rId3"/>
    <p:sldLayoutId id="2147483664" r:id="rId4"/>
    <p:sldLayoutId id="2147483665" r:id="rId5"/>
    <p:sldLayoutId id="2147483672" r:id="rId6"/>
    <p:sldLayoutId id="2147483673" r:id="rId7"/>
    <p:sldLayoutId id="2147483674" r:id="rId8"/>
    <p:sldLayoutId id="2147483676" r:id="rId9"/>
    <p:sldLayoutId id="2147483666" r:id="rId10"/>
    <p:sldLayoutId id="2147483667" r:id="rId11"/>
    <p:sldLayoutId id="2147483677" r:id="rId12"/>
  </p:sldLayoutIdLst>
  <p:txStyles>
    <p:titleStyle>
      <a:lvl1pPr algn="l" defTabSz="914400" rtl="0" eaLnBrk="1" latinLnBrk="0" hangingPunct="1">
        <a:lnSpc>
          <a:spcPct val="90000"/>
        </a:lnSpc>
        <a:spcBef>
          <a:spcPts val="0"/>
        </a:spcBef>
        <a:buNone/>
        <a:defRPr sz="4000" b="1" kern="1200" cap="all" baseline="0">
          <a:solidFill>
            <a:schemeClr val="tx1"/>
          </a:solidFill>
          <a:latin typeface="+mj-lt"/>
          <a:ea typeface="+mj-ea"/>
          <a:cs typeface="+mj-cs"/>
        </a:defRPr>
      </a:lvl1pPr>
    </p:titleStyle>
    <p:bodyStyle>
      <a:lvl1pPr marL="324000" indent="-324000" algn="l" defTabSz="914400" rtl="0" eaLnBrk="1" latinLnBrk="0" hangingPunct="1">
        <a:lnSpc>
          <a:spcPct val="100000"/>
        </a:lnSpc>
        <a:spcBef>
          <a:spcPts val="0"/>
        </a:spcBef>
        <a:buClr>
          <a:schemeClr val="tx2"/>
        </a:buClr>
        <a:buFont typeface="Arial" panose="020B0604020202020204" pitchFamily="34" charset="0"/>
        <a:buChar char="•"/>
        <a:defRPr sz="2800" kern="1200">
          <a:solidFill>
            <a:schemeClr val="tx1"/>
          </a:solidFill>
          <a:latin typeface="+mn-lt"/>
          <a:ea typeface="+mn-ea"/>
          <a:cs typeface="+mn-cs"/>
        </a:defRPr>
      </a:lvl1pPr>
      <a:lvl2pPr marL="648000" indent="-324000" algn="l" defTabSz="914400" rtl="0" eaLnBrk="1" latinLnBrk="0" hangingPunct="1">
        <a:lnSpc>
          <a:spcPct val="100000"/>
        </a:lnSpc>
        <a:spcBef>
          <a:spcPts val="0"/>
        </a:spcBef>
        <a:buClr>
          <a:schemeClr val="tx2"/>
        </a:buClr>
        <a:buFont typeface="Arial" panose="020B0604020202020204" pitchFamily="34" charset="0"/>
        <a:buChar char="•"/>
        <a:defRPr sz="2400" kern="1200">
          <a:solidFill>
            <a:schemeClr val="tx1"/>
          </a:solidFill>
          <a:latin typeface="+mn-lt"/>
          <a:ea typeface="+mn-ea"/>
          <a:cs typeface="+mn-cs"/>
        </a:defRPr>
      </a:lvl2pPr>
      <a:lvl3pPr marL="972000" indent="-324000" algn="l" defTabSz="914400" rtl="0" eaLnBrk="1" latinLnBrk="0" hangingPunct="1">
        <a:lnSpc>
          <a:spcPct val="100000"/>
        </a:lnSpc>
        <a:spcBef>
          <a:spcPts val="0"/>
        </a:spcBef>
        <a:buClr>
          <a:schemeClr val="tx2"/>
        </a:buClr>
        <a:buFont typeface="Arial" panose="020B0604020202020204" pitchFamily="34" charset="0"/>
        <a:buChar char="•"/>
        <a:defRPr sz="2000" kern="1200">
          <a:solidFill>
            <a:schemeClr val="tx1"/>
          </a:solidFill>
          <a:latin typeface="+mn-lt"/>
          <a:ea typeface="+mn-ea"/>
          <a:cs typeface="+mn-cs"/>
        </a:defRPr>
      </a:lvl3pPr>
      <a:lvl4pPr marL="1296000" indent="-324000" algn="l" defTabSz="914400" rtl="0" eaLnBrk="1" latinLnBrk="0" hangingPunct="1">
        <a:lnSpc>
          <a:spcPct val="100000"/>
        </a:lnSpc>
        <a:spcBef>
          <a:spcPts val="0"/>
        </a:spcBef>
        <a:buClr>
          <a:schemeClr val="tx2"/>
        </a:buClr>
        <a:buFont typeface="Arial" panose="020B0604020202020204" pitchFamily="34" charset="0"/>
        <a:buChar char="•"/>
        <a:defRPr sz="1800" kern="1200">
          <a:solidFill>
            <a:schemeClr val="tx1"/>
          </a:solidFill>
          <a:latin typeface="+mn-lt"/>
          <a:ea typeface="+mn-ea"/>
          <a:cs typeface="+mn-cs"/>
        </a:defRPr>
      </a:lvl4pPr>
      <a:lvl5pPr marL="1620000" indent="-324000" algn="l" defTabSz="914400" rtl="0" eaLnBrk="1" latinLnBrk="0" hangingPunct="1">
        <a:lnSpc>
          <a:spcPct val="100000"/>
        </a:lnSpc>
        <a:spcBef>
          <a:spcPts val="0"/>
        </a:spcBef>
        <a:buClr>
          <a:schemeClr val="tx2"/>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trondelagfylke.no/" TargetMode="Externa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hyperlink" Target="http://www.pgsa.udir.no/" TargetMode="Externa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F5CAFB2-6E0D-49A8-99F0-04FF78C5A870}"/>
              </a:ext>
            </a:extLst>
          </p:cNvPr>
          <p:cNvSpPr>
            <a:spLocks noGrp="1"/>
          </p:cNvSpPr>
          <p:nvPr>
            <p:ph type="ctrTitle"/>
          </p:nvPr>
        </p:nvSpPr>
        <p:spPr/>
        <p:txBody>
          <a:bodyPr/>
          <a:lstStyle/>
          <a:p>
            <a:r>
              <a:rPr lang="nb-NO" dirty="0"/>
              <a:t>EKSAMEN VÅREN 2024</a:t>
            </a:r>
          </a:p>
        </p:txBody>
      </p:sp>
      <p:sp>
        <p:nvSpPr>
          <p:cNvPr id="3" name="Undertittel 2">
            <a:extLst>
              <a:ext uri="{FF2B5EF4-FFF2-40B4-BE49-F238E27FC236}">
                <a16:creationId xmlns:a16="http://schemas.microsoft.com/office/drawing/2014/main" id="{C66E8297-8E85-4F43-B346-0DEF68D0D91B}"/>
              </a:ext>
            </a:extLst>
          </p:cNvPr>
          <p:cNvSpPr>
            <a:spLocks noGrp="1"/>
          </p:cNvSpPr>
          <p:nvPr>
            <p:ph type="subTitle" idx="1"/>
          </p:nvPr>
        </p:nvSpPr>
        <p:spPr/>
        <p:txBody>
          <a:bodyPr>
            <a:normAutofit/>
          </a:bodyPr>
          <a:lstStyle/>
          <a:p>
            <a:r>
              <a:rPr lang="nb-NO" sz="4000" b="1" dirty="0"/>
              <a:t>Informasjon til elever på Vg3</a:t>
            </a:r>
          </a:p>
        </p:txBody>
      </p:sp>
    </p:spTree>
    <p:extLst>
      <p:ext uri="{BB962C8B-B14F-4D97-AF65-F5344CB8AC3E}">
        <p14:creationId xmlns:p14="http://schemas.microsoft.com/office/powerpoint/2010/main" val="28189055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p:cNvSpPr>
            <a:spLocks noGrp="1"/>
          </p:cNvSpPr>
          <p:nvPr>
            <p:ph type="title"/>
          </p:nvPr>
        </p:nvSpPr>
        <p:spPr/>
        <p:txBody>
          <a:bodyPr/>
          <a:lstStyle/>
          <a:p>
            <a:r>
              <a:rPr lang="nb-NO" dirty="0"/>
              <a:t>Hjelpemidler</a:t>
            </a:r>
          </a:p>
        </p:txBody>
      </p:sp>
      <p:sp>
        <p:nvSpPr>
          <p:cNvPr id="4" name="Plassholder for innhold 3"/>
          <p:cNvSpPr>
            <a:spLocks noGrp="1"/>
          </p:cNvSpPr>
          <p:nvPr>
            <p:ph idx="1"/>
          </p:nvPr>
        </p:nvSpPr>
        <p:spPr>
          <a:xfrm>
            <a:off x="753693" y="2115183"/>
            <a:ext cx="10685848" cy="4370858"/>
          </a:xfrm>
        </p:spPr>
        <p:txBody>
          <a:bodyPr vert="horz" lIns="0" tIns="0" rIns="0" bIns="0" rtlCol="0" anchor="t">
            <a:normAutofit/>
          </a:bodyPr>
          <a:lstStyle/>
          <a:p>
            <a:pPr marL="323850" indent="-323850"/>
            <a:r>
              <a:rPr lang="nb-NO" dirty="0"/>
              <a:t>Oversettelsesprogram er ikke tillatt i norsk, samisk, finsk, engelsk og andre fremmedspråk.</a:t>
            </a:r>
          </a:p>
          <a:p>
            <a:pPr marL="323850" indent="-323850"/>
            <a:r>
              <a:rPr lang="nb-NO" dirty="0"/>
              <a:t>Tillatte nettbaserte hjelpemidler finner du </a:t>
            </a:r>
            <a:r>
              <a:rPr lang="nb-NO" dirty="0">
                <a:hlinkClick r:id="rId2"/>
              </a:rPr>
              <a:t>www.trondelagfylke.no</a:t>
            </a:r>
            <a:r>
              <a:rPr lang="nb-NO" dirty="0"/>
              <a:t>. Listen oppdateres!</a:t>
            </a:r>
            <a:endParaRPr lang="nb-NO" dirty="0">
              <a:ea typeface="Verdana"/>
              <a:cs typeface="Verdana"/>
            </a:endParaRPr>
          </a:p>
          <a:p>
            <a:pPr marL="323850" indent="-323850"/>
            <a:r>
              <a:rPr lang="nb-NO" dirty="0"/>
              <a:t>Snakk med faglærer slik at du er bevisst på hvilke tillatte nettressurser som er hensiktsmessig å bruke til eksamen i det aktuelle faget.</a:t>
            </a:r>
            <a:endParaRPr lang="nb-NO" dirty="0">
              <a:ea typeface="Verdana"/>
              <a:cs typeface="Verdana"/>
            </a:endParaRPr>
          </a:p>
          <a:p>
            <a:pPr marL="323850" indent="-323850"/>
            <a:r>
              <a:rPr lang="nb-NO" dirty="0"/>
              <a:t>Du må ha med deg de hjelpemidlene du trenger til hver eksamen. Husk oppladet PC, lader og blå penn!</a:t>
            </a:r>
          </a:p>
          <a:p>
            <a:pPr marL="0" indent="0">
              <a:buNone/>
            </a:pPr>
            <a:endParaRPr lang="nb-NO" dirty="0"/>
          </a:p>
          <a:p>
            <a:pPr marL="323850" indent="-323850"/>
            <a:endParaRPr lang="nb-NO" dirty="0">
              <a:ea typeface="Verdana"/>
              <a:cs typeface="Verdana"/>
            </a:endParaRPr>
          </a:p>
          <a:p>
            <a:pPr marL="323850" indent="-323850"/>
            <a:endParaRPr lang="nb-NO" dirty="0">
              <a:ea typeface="Verdana"/>
              <a:cs typeface="Verdana"/>
            </a:endParaRPr>
          </a:p>
        </p:txBody>
      </p:sp>
    </p:spTree>
    <p:extLst>
      <p:ext uri="{BB962C8B-B14F-4D97-AF65-F5344CB8AC3E}">
        <p14:creationId xmlns:p14="http://schemas.microsoft.com/office/powerpoint/2010/main" val="12475860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p:txBody>
          <a:bodyPr>
            <a:normAutofit lnSpcReduction="10000"/>
          </a:bodyPr>
          <a:lstStyle/>
          <a:p>
            <a:r>
              <a:rPr lang="nb-NO" dirty="0"/>
              <a:t>Elever kan bruke hodetelefoner/øreplugger under skriftlig eksamen. I fag med to-delte eksamener kan hodetelefoner/øreplugger ikke benyttes under del 1 av eksamen.</a:t>
            </a:r>
          </a:p>
          <a:p>
            <a:r>
              <a:rPr lang="nb-NO" dirty="0"/>
              <a:t>Hodetelefoner/øreplugger skal kun kobles til pc </a:t>
            </a:r>
          </a:p>
          <a:p>
            <a:pPr lvl="0"/>
            <a:r>
              <a:rPr lang="nb-NO" dirty="0"/>
              <a:t>Elever kan bruke hodetelefoner/øreplugger under tverrfaglig praktisk og praktisk eksamen i fag hvor det er hensiktsmessig.</a:t>
            </a:r>
          </a:p>
          <a:p>
            <a:r>
              <a:rPr lang="nb-NO" dirty="0"/>
              <a:t>NB! Det må være lav lyd slik at du ikke forstyrrer de andre kandidatene.</a:t>
            </a:r>
          </a:p>
          <a:p>
            <a:endParaRPr lang="nb-NO" dirty="0"/>
          </a:p>
          <a:p>
            <a:pPr marL="0" indent="0">
              <a:buNone/>
            </a:pPr>
            <a:endParaRPr lang="nb-NO" dirty="0"/>
          </a:p>
        </p:txBody>
      </p:sp>
      <p:sp>
        <p:nvSpPr>
          <p:cNvPr id="3" name="Tittel 2"/>
          <p:cNvSpPr>
            <a:spLocks noGrp="1"/>
          </p:cNvSpPr>
          <p:nvPr>
            <p:ph type="title"/>
          </p:nvPr>
        </p:nvSpPr>
        <p:spPr/>
        <p:txBody>
          <a:bodyPr/>
          <a:lstStyle/>
          <a:p>
            <a:r>
              <a:rPr lang="nb-NO" dirty="0" err="1"/>
              <a:t>Headsett</a:t>
            </a:r>
            <a:r>
              <a:rPr lang="nb-NO" dirty="0"/>
              <a:t>, øretelefoner</a:t>
            </a:r>
          </a:p>
        </p:txBody>
      </p:sp>
    </p:spTree>
    <p:extLst>
      <p:ext uri="{BB962C8B-B14F-4D97-AF65-F5344CB8AC3E}">
        <p14:creationId xmlns:p14="http://schemas.microsoft.com/office/powerpoint/2010/main" val="4058799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a:xfrm>
            <a:off x="753693" y="1883044"/>
            <a:ext cx="10685848" cy="4185247"/>
          </a:xfrm>
        </p:spPr>
        <p:txBody>
          <a:bodyPr/>
          <a:lstStyle/>
          <a:p>
            <a:r>
              <a:rPr lang="nb-NO" dirty="0"/>
              <a:t>På plassen din finner du:</a:t>
            </a:r>
          </a:p>
          <a:p>
            <a:pPr lvl="1"/>
            <a:r>
              <a:rPr lang="nb-NO" dirty="0"/>
              <a:t>Brukernavn og passord</a:t>
            </a:r>
          </a:p>
          <a:p>
            <a:pPr lvl="1"/>
            <a:r>
              <a:rPr lang="nb-NO" dirty="0"/>
              <a:t>Retningslinjer for merking, lagring og levering av digital eksamen. NB! Sjekk at du leverer riktig besvarelse</a:t>
            </a:r>
            <a:r>
              <a:rPr lang="nb-NO" sz="1800" dirty="0"/>
              <a:t>.</a:t>
            </a:r>
          </a:p>
          <a:p>
            <a:pPr lvl="2"/>
            <a:r>
              <a:rPr lang="nb-NO" dirty="0">
                <a:hlinkClick r:id="rId2"/>
              </a:rPr>
              <a:t>www.pgsa.udir.no</a:t>
            </a:r>
            <a:endParaRPr lang="nb-NO" dirty="0"/>
          </a:p>
          <a:p>
            <a:pPr lvl="2"/>
            <a:r>
              <a:rPr lang="nb-NO"/>
              <a:t>Heldigital</a:t>
            </a:r>
            <a:endParaRPr lang="nb-NO" dirty="0"/>
          </a:p>
          <a:p>
            <a:pPr lvl="1"/>
            <a:r>
              <a:rPr lang="nb-NO" dirty="0"/>
              <a:t>Retningslinjer for merking av ark – når besvarelsen skrives for hånd. NB! Husk blå kulepenn.</a:t>
            </a:r>
          </a:p>
          <a:p>
            <a:pPr lvl="1"/>
            <a:r>
              <a:rPr lang="nb-NO" dirty="0"/>
              <a:t>HUSK å lagre ofte slik at noe ikke går tapt!</a:t>
            </a:r>
          </a:p>
          <a:p>
            <a:pPr marL="0" indent="0">
              <a:buNone/>
            </a:pPr>
            <a:endParaRPr lang="nb-NO" dirty="0"/>
          </a:p>
          <a:p>
            <a:pPr marL="0" indent="0">
              <a:buNone/>
            </a:pPr>
            <a:endParaRPr lang="nb-NO" dirty="0"/>
          </a:p>
          <a:p>
            <a:pPr marL="0" indent="0">
              <a:buNone/>
            </a:pPr>
            <a:endParaRPr lang="nb-NO" dirty="0"/>
          </a:p>
        </p:txBody>
      </p:sp>
      <p:sp>
        <p:nvSpPr>
          <p:cNvPr id="3" name="Tittel 2"/>
          <p:cNvSpPr>
            <a:spLocks noGrp="1"/>
          </p:cNvSpPr>
          <p:nvPr>
            <p:ph type="title"/>
          </p:nvPr>
        </p:nvSpPr>
        <p:spPr/>
        <p:txBody>
          <a:bodyPr/>
          <a:lstStyle/>
          <a:p>
            <a:r>
              <a:rPr lang="nb-NO" dirty="0"/>
              <a:t>Skriftlig besvarelse</a:t>
            </a:r>
          </a:p>
        </p:txBody>
      </p:sp>
    </p:spTree>
    <p:extLst>
      <p:ext uri="{BB962C8B-B14F-4D97-AF65-F5344CB8AC3E}">
        <p14:creationId xmlns:p14="http://schemas.microsoft.com/office/powerpoint/2010/main" val="17516393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a:xfrm>
            <a:off x="753693" y="1945037"/>
            <a:ext cx="10685848" cy="4123254"/>
          </a:xfrm>
        </p:spPr>
        <p:txBody>
          <a:bodyPr>
            <a:normAutofit/>
          </a:bodyPr>
          <a:lstStyle/>
          <a:p>
            <a:r>
              <a:rPr lang="nb-NO" dirty="0"/>
              <a:t>Kandidatene logger seg på eget eksamensnettverk</a:t>
            </a:r>
          </a:p>
          <a:p>
            <a:r>
              <a:rPr lang="nb-NO" dirty="0" err="1"/>
              <a:t>Trondelag</a:t>
            </a:r>
            <a:r>
              <a:rPr lang="nb-NO" dirty="0"/>
              <a:t>-eksamen</a:t>
            </a:r>
          </a:p>
          <a:p>
            <a:r>
              <a:rPr lang="nb-NO" dirty="0"/>
              <a:t>Tillatte nettsider fungerer i dette nettverket</a:t>
            </a:r>
          </a:p>
          <a:p>
            <a:r>
              <a:rPr lang="nb-NO" dirty="0"/>
              <a:t>Det er kandidatenes eget ansvar å kun bruke tillatte nettsider</a:t>
            </a:r>
          </a:p>
        </p:txBody>
      </p:sp>
      <p:sp>
        <p:nvSpPr>
          <p:cNvPr id="3" name="Tittel 2"/>
          <p:cNvSpPr>
            <a:spLocks noGrp="1"/>
          </p:cNvSpPr>
          <p:nvPr>
            <p:ph type="title"/>
          </p:nvPr>
        </p:nvSpPr>
        <p:spPr/>
        <p:txBody>
          <a:bodyPr/>
          <a:lstStyle/>
          <a:p>
            <a:r>
              <a:rPr lang="nb-NO" dirty="0"/>
              <a:t>Eksamensnettverk</a:t>
            </a:r>
          </a:p>
        </p:txBody>
      </p:sp>
    </p:spTree>
    <p:extLst>
      <p:ext uri="{BB962C8B-B14F-4D97-AF65-F5344CB8AC3E}">
        <p14:creationId xmlns:p14="http://schemas.microsoft.com/office/powerpoint/2010/main" val="9956789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p:txBody>
          <a:bodyPr>
            <a:normAutofit/>
          </a:bodyPr>
          <a:lstStyle/>
          <a:p>
            <a:r>
              <a:rPr lang="nb-NO" sz="2000" dirty="0"/>
              <a:t>Obligatorisk forberedelsesdag dagen før eksamen og denne foregår på skolen.</a:t>
            </a:r>
          </a:p>
          <a:p>
            <a:r>
              <a:rPr lang="nb-NO" sz="2000" dirty="0"/>
              <a:t>Eksamenstid: inntil 30 minutter</a:t>
            </a:r>
          </a:p>
          <a:p>
            <a:r>
              <a:rPr lang="nb-NO" sz="2000" dirty="0"/>
              <a:t>I forberedelsestiden er alle hjelpemidler er tillatt. Du får utdelt ett A4-ark til egne notater i forberedelsedelen.  Du har anledning til å notere på begge sider av arket.</a:t>
            </a:r>
          </a:p>
          <a:p>
            <a:r>
              <a:rPr lang="nb-NO" sz="2000" dirty="0"/>
              <a:t>Se rammeverk for muntlig eksamen på nettsiden til TRFK under Eksamen.</a:t>
            </a:r>
          </a:p>
          <a:p>
            <a:r>
              <a:rPr lang="nb-NO" sz="2000" dirty="0"/>
              <a:t>Be om at faglærer tar en gjennomgang av rammeverket i faget, hvis det allerede ikke er gjort.</a:t>
            </a:r>
          </a:p>
          <a:p>
            <a:pPr marL="0" indent="0">
              <a:buNone/>
            </a:pPr>
            <a:endParaRPr lang="nb-NO" dirty="0"/>
          </a:p>
        </p:txBody>
      </p:sp>
      <p:sp>
        <p:nvSpPr>
          <p:cNvPr id="3" name="Tittel 2"/>
          <p:cNvSpPr>
            <a:spLocks noGrp="1"/>
          </p:cNvSpPr>
          <p:nvPr>
            <p:ph type="title"/>
          </p:nvPr>
        </p:nvSpPr>
        <p:spPr/>
        <p:txBody>
          <a:bodyPr/>
          <a:lstStyle/>
          <a:p>
            <a:r>
              <a:rPr lang="nb-NO" dirty="0"/>
              <a:t>MUNTLIG eksamen</a:t>
            </a:r>
          </a:p>
        </p:txBody>
      </p:sp>
    </p:spTree>
    <p:extLst>
      <p:ext uri="{BB962C8B-B14F-4D97-AF65-F5344CB8AC3E}">
        <p14:creationId xmlns:p14="http://schemas.microsoft.com/office/powerpoint/2010/main" val="8316861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p:txBody>
          <a:bodyPr>
            <a:normAutofit fontScale="77500" lnSpcReduction="20000"/>
          </a:bodyPr>
          <a:lstStyle/>
          <a:p>
            <a:pPr marL="0" indent="0">
              <a:buNone/>
            </a:pPr>
            <a:endParaRPr lang="nb-NO" dirty="0"/>
          </a:p>
          <a:p>
            <a:r>
              <a:rPr lang="nb-NO" sz="2800" dirty="0"/>
              <a:t>Obligatorisk forberedelsesdag dagen før eksamen og denne foregår på skolen.</a:t>
            </a:r>
            <a:endParaRPr lang="nb-NO" dirty="0"/>
          </a:p>
          <a:p>
            <a:r>
              <a:rPr lang="nb-NO" dirty="0"/>
              <a:t>Eksamenstid: inntil 45 minutter</a:t>
            </a:r>
          </a:p>
          <a:p>
            <a:r>
              <a:rPr lang="nb-NO" dirty="0"/>
              <a:t>I forberedelsestiden er alle hjelpemidler er tillatt. Du får utdelt ett A4-ark til egne notater i forberedelsedelen.  Du har anledning til å notere på begge sider av arket.</a:t>
            </a:r>
          </a:p>
          <a:p>
            <a:r>
              <a:rPr lang="nb-NO" dirty="0"/>
              <a:t>Se egne rammeverk for muntlig-praktisk eksamen på nettsiden til TRFK under Eksamen.</a:t>
            </a:r>
          </a:p>
          <a:p>
            <a:r>
              <a:rPr lang="nb-NO" dirty="0"/>
              <a:t>Be om at faglærer tar en gjennomgang av rammeverket i faget, hvis det allerede ikke er gjort.</a:t>
            </a:r>
          </a:p>
          <a:p>
            <a:pPr marL="0" indent="0">
              <a:buNone/>
            </a:pPr>
            <a:endParaRPr lang="nb-NO" dirty="0"/>
          </a:p>
          <a:p>
            <a:endParaRPr lang="nb-NO" dirty="0"/>
          </a:p>
          <a:p>
            <a:pPr marL="0" indent="0">
              <a:buNone/>
            </a:pPr>
            <a:r>
              <a:rPr lang="nb-NO" dirty="0"/>
              <a:t> </a:t>
            </a:r>
          </a:p>
        </p:txBody>
      </p:sp>
      <p:sp>
        <p:nvSpPr>
          <p:cNvPr id="3" name="Tittel 2"/>
          <p:cNvSpPr>
            <a:spLocks noGrp="1"/>
          </p:cNvSpPr>
          <p:nvPr>
            <p:ph type="title"/>
          </p:nvPr>
        </p:nvSpPr>
        <p:spPr/>
        <p:txBody>
          <a:bodyPr/>
          <a:lstStyle/>
          <a:p>
            <a:r>
              <a:rPr lang="nb-NO" dirty="0"/>
              <a:t>Muntlig-praktisk eksamen </a:t>
            </a:r>
          </a:p>
        </p:txBody>
      </p:sp>
    </p:spTree>
    <p:extLst>
      <p:ext uri="{BB962C8B-B14F-4D97-AF65-F5344CB8AC3E}">
        <p14:creationId xmlns:p14="http://schemas.microsoft.com/office/powerpoint/2010/main" val="19621839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p:txBody>
          <a:bodyPr>
            <a:normAutofit fontScale="62500" lnSpcReduction="20000"/>
          </a:bodyPr>
          <a:lstStyle/>
          <a:p>
            <a:pPr marL="0" indent="0">
              <a:buNone/>
            </a:pPr>
            <a:endParaRPr lang="nb-NO" dirty="0"/>
          </a:p>
          <a:p>
            <a:r>
              <a:rPr lang="nb-NO" sz="3400" dirty="0"/>
              <a:t>Obligatorisk forberedelsesdag dagen før eksamen og denne foregår på skolen der det er fastsatt i læreplanen at det skal være forberedelsedel</a:t>
            </a:r>
          </a:p>
          <a:p>
            <a:r>
              <a:rPr lang="nb-NO" sz="3400" dirty="0"/>
              <a:t>Eksamenstid: inntil 5 timer</a:t>
            </a:r>
          </a:p>
          <a:p>
            <a:r>
              <a:rPr lang="nb-NO" sz="3400" dirty="0"/>
              <a:t>I </a:t>
            </a:r>
            <a:r>
              <a:rPr lang="nb-NO" sz="3800" dirty="0"/>
              <a:t>forberedelsestiden</a:t>
            </a:r>
            <a:r>
              <a:rPr lang="nb-NO" sz="3400" dirty="0"/>
              <a:t> er alle hjelpemidler er tillatt. Du får utdelt ett A4-ark til egne notater i forberedelsedelen.  Du har anledning til å notere på begge sider av arket.</a:t>
            </a:r>
          </a:p>
          <a:p>
            <a:r>
              <a:rPr lang="nb-NO" sz="3400" dirty="0"/>
              <a:t>Se egne rammeverk for muntlig-praktisk eksamen på nettsiden til TRFK under Eksamen.</a:t>
            </a:r>
          </a:p>
          <a:p>
            <a:r>
              <a:rPr lang="nb-NO" sz="3400" dirty="0"/>
              <a:t>Be om at faglærer tar en gjennomgang av rammeverket i faget, hvis det allerede ikke er gjort.</a:t>
            </a:r>
          </a:p>
          <a:p>
            <a:pPr marL="0" indent="0">
              <a:buNone/>
            </a:pPr>
            <a:endParaRPr lang="nb-NO" dirty="0"/>
          </a:p>
          <a:p>
            <a:endParaRPr lang="nb-NO" dirty="0"/>
          </a:p>
          <a:p>
            <a:pPr marL="0" indent="0">
              <a:buNone/>
            </a:pPr>
            <a:r>
              <a:rPr lang="nb-NO" dirty="0"/>
              <a:t> </a:t>
            </a:r>
          </a:p>
        </p:txBody>
      </p:sp>
      <p:sp>
        <p:nvSpPr>
          <p:cNvPr id="3" name="Tittel 2"/>
          <p:cNvSpPr>
            <a:spLocks noGrp="1"/>
          </p:cNvSpPr>
          <p:nvPr>
            <p:ph type="title"/>
          </p:nvPr>
        </p:nvSpPr>
        <p:spPr/>
        <p:txBody>
          <a:bodyPr/>
          <a:lstStyle/>
          <a:p>
            <a:r>
              <a:rPr lang="nb-NO" dirty="0"/>
              <a:t>Praktisk eksamen </a:t>
            </a:r>
          </a:p>
        </p:txBody>
      </p:sp>
    </p:spTree>
    <p:extLst>
      <p:ext uri="{BB962C8B-B14F-4D97-AF65-F5344CB8AC3E}">
        <p14:creationId xmlns:p14="http://schemas.microsoft.com/office/powerpoint/2010/main" val="18882142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p:txBody>
          <a:bodyPr>
            <a:normAutofit lnSpcReduction="10000"/>
          </a:bodyPr>
          <a:lstStyle/>
          <a:p>
            <a:pPr lvl="0"/>
            <a:r>
              <a:rPr lang="nb-NO" dirty="0"/>
              <a:t>Fusk eller brudd på eksamensreglement, får store konsekvenser. Det kan føre til at eksamen blir annullert. </a:t>
            </a:r>
          </a:p>
          <a:p>
            <a:pPr marL="0" lvl="0" indent="0">
              <a:buNone/>
            </a:pPr>
            <a:endParaRPr lang="nb-NO" dirty="0"/>
          </a:p>
          <a:p>
            <a:pPr lvl="0"/>
            <a:r>
              <a:rPr lang="nb-NO" dirty="0"/>
              <a:t>For elever som får eksamen annullert på grunn av fusk eller forsøk på fusk, faller standpunktkarakteren bort. Ny eksamen må tas som privatist tidligst ett år etter at eksamenen er blitt annullert.</a:t>
            </a:r>
          </a:p>
          <a:p>
            <a:pPr lvl="0"/>
            <a:endParaRPr lang="nb-NO" dirty="0"/>
          </a:p>
          <a:p>
            <a:pPr lvl="0"/>
            <a:r>
              <a:rPr lang="nb-NO" dirty="0"/>
              <a:t>Hjelpemidler som ikke er tillatt og som finnes på pc, blir oppfattet som forsøk på fusk </a:t>
            </a:r>
          </a:p>
          <a:p>
            <a:pPr marL="324000" lvl="1" indent="0">
              <a:buNone/>
            </a:pPr>
            <a:endParaRPr lang="nb-NO" dirty="0"/>
          </a:p>
        </p:txBody>
      </p:sp>
      <p:sp>
        <p:nvSpPr>
          <p:cNvPr id="3" name="Tittel 2"/>
          <p:cNvSpPr>
            <a:spLocks noGrp="1"/>
          </p:cNvSpPr>
          <p:nvPr>
            <p:ph type="title"/>
          </p:nvPr>
        </p:nvSpPr>
        <p:spPr/>
        <p:txBody>
          <a:bodyPr>
            <a:normAutofit fontScale="90000"/>
          </a:bodyPr>
          <a:lstStyle/>
          <a:p>
            <a:r>
              <a:rPr lang="nb-NO" dirty="0"/>
              <a:t>Brudd på eksamensreglement, fusk eller forsøk på fusk</a:t>
            </a:r>
          </a:p>
        </p:txBody>
      </p:sp>
    </p:spTree>
    <p:extLst>
      <p:ext uri="{BB962C8B-B14F-4D97-AF65-F5344CB8AC3E}">
        <p14:creationId xmlns:p14="http://schemas.microsoft.com/office/powerpoint/2010/main" val="26723675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a:xfrm>
            <a:off x="753693" y="1776549"/>
            <a:ext cx="10685848" cy="4291742"/>
          </a:xfrm>
        </p:spPr>
        <p:txBody>
          <a:bodyPr vert="horz" lIns="0" tIns="0" rIns="0" bIns="0" rtlCol="0" anchor="t">
            <a:normAutofit/>
          </a:bodyPr>
          <a:lstStyle/>
          <a:p>
            <a:pPr marL="323850" indent="-323850"/>
            <a:r>
              <a:rPr lang="nb-NO" dirty="0"/>
              <a:t>Søknadsfrist 15. mars</a:t>
            </a:r>
          </a:p>
          <a:p>
            <a:pPr marL="323850" indent="-323850"/>
            <a:r>
              <a:rPr lang="nb-NO" dirty="0"/>
              <a:t>Søknader av akutt art behandler også etter 15. mars </a:t>
            </a:r>
          </a:p>
          <a:p>
            <a:pPr marL="323850" indent="-323850"/>
            <a:r>
              <a:rPr lang="nb-NO" dirty="0"/>
              <a:t>Tilrettelegging må være utprøvd tidligere </a:t>
            </a:r>
          </a:p>
          <a:p>
            <a:pPr marL="323850" indent="-323850"/>
            <a:endParaRPr lang="nb-NO" dirty="0">
              <a:ea typeface="Verdana"/>
              <a:cs typeface="Verdana"/>
            </a:endParaRPr>
          </a:p>
        </p:txBody>
      </p:sp>
      <p:sp>
        <p:nvSpPr>
          <p:cNvPr id="3" name="Tittel 2"/>
          <p:cNvSpPr>
            <a:spLocks noGrp="1"/>
          </p:cNvSpPr>
          <p:nvPr>
            <p:ph type="title"/>
          </p:nvPr>
        </p:nvSpPr>
        <p:spPr/>
        <p:txBody>
          <a:bodyPr/>
          <a:lstStyle/>
          <a:p>
            <a:r>
              <a:rPr lang="nb-NO" dirty="0"/>
              <a:t>Særskilt tilrettelegging av eksamen</a:t>
            </a:r>
          </a:p>
        </p:txBody>
      </p:sp>
    </p:spTree>
    <p:extLst>
      <p:ext uri="{BB962C8B-B14F-4D97-AF65-F5344CB8AC3E}">
        <p14:creationId xmlns:p14="http://schemas.microsoft.com/office/powerpoint/2010/main" val="30064790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p:txBody>
          <a:bodyPr/>
          <a:lstStyle/>
          <a:p>
            <a:pPr marL="0" indent="0">
              <a:buNone/>
            </a:pPr>
            <a:r>
              <a:rPr lang="nb-NO" dirty="0"/>
              <a:t>Blir du syk før eller under eksamen og forhindret fra å møte til/fullføre eksamen, må du:</a:t>
            </a:r>
          </a:p>
          <a:p>
            <a:r>
              <a:rPr lang="nb-NO" dirty="0"/>
              <a:t>Varsle skolen/eksamensledelsen umiddelbart.</a:t>
            </a:r>
          </a:p>
          <a:p>
            <a:r>
              <a:rPr lang="nb-NO" dirty="0"/>
              <a:t>Skaffe legeattest så snart som mulig. Denne leveres til eksamensledelsen.</a:t>
            </a:r>
          </a:p>
          <a:p>
            <a:endParaRPr lang="nb-NO" dirty="0"/>
          </a:p>
          <a:p>
            <a:pPr marL="0" indent="0">
              <a:buNone/>
            </a:pPr>
            <a:r>
              <a:rPr lang="nb-NO" dirty="0"/>
              <a:t>Utsatt eksamen gjennomføres i forbindelse med høsteksamen.</a:t>
            </a:r>
          </a:p>
          <a:p>
            <a:pPr marL="0" indent="0">
              <a:buNone/>
            </a:pPr>
            <a:endParaRPr lang="nb-NO" dirty="0"/>
          </a:p>
        </p:txBody>
      </p:sp>
      <p:sp>
        <p:nvSpPr>
          <p:cNvPr id="3" name="Tittel 2"/>
          <p:cNvSpPr>
            <a:spLocks noGrp="1"/>
          </p:cNvSpPr>
          <p:nvPr>
            <p:ph type="title"/>
          </p:nvPr>
        </p:nvSpPr>
        <p:spPr/>
        <p:txBody>
          <a:bodyPr/>
          <a:lstStyle/>
          <a:p>
            <a:r>
              <a:rPr lang="nb-NO" dirty="0"/>
              <a:t>Ved sykdom</a:t>
            </a:r>
          </a:p>
        </p:txBody>
      </p:sp>
    </p:spTree>
    <p:extLst>
      <p:ext uri="{BB962C8B-B14F-4D97-AF65-F5344CB8AC3E}">
        <p14:creationId xmlns:p14="http://schemas.microsoft.com/office/powerpoint/2010/main" val="3697169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a:xfrm>
            <a:off x="596685" y="1759058"/>
            <a:ext cx="10842856" cy="4959457"/>
          </a:xfrm>
        </p:spPr>
        <p:txBody>
          <a:bodyPr vert="horz" lIns="0" tIns="0" rIns="0" bIns="0" rtlCol="0" anchor="t">
            <a:normAutofit/>
          </a:bodyPr>
          <a:lstStyle/>
          <a:p>
            <a:pPr marL="323850" indent="-323850"/>
            <a:endParaRPr lang="nb-NO" b="1" dirty="0">
              <a:ea typeface="Verdana"/>
              <a:cs typeface="Verdana"/>
            </a:endParaRPr>
          </a:p>
          <a:p>
            <a:pPr marL="323850" indent="-323850"/>
            <a:r>
              <a:rPr lang="nb-NO" dirty="0"/>
              <a:t>Under knappen eksamen  på skolens hjemmeside finner du lenker til viktig informasjon, blant annet eksamensplanen</a:t>
            </a:r>
            <a:endParaRPr lang="nb-NO" dirty="0">
              <a:ea typeface="Verdana"/>
              <a:cs typeface="Verdana"/>
            </a:endParaRPr>
          </a:p>
          <a:p>
            <a:pPr marL="323850" lvl="1" indent="0">
              <a:buNone/>
            </a:pPr>
            <a:endParaRPr lang="nb-NO" b="1" dirty="0">
              <a:ea typeface="Verdana"/>
              <a:cs typeface="Verdana"/>
            </a:endParaRPr>
          </a:p>
          <a:p>
            <a:pPr marL="323850" indent="-323850"/>
            <a:r>
              <a:rPr lang="nb-NO" dirty="0"/>
              <a:t>Link til eksamensportalen til Trøndelag fylkeskommune </a:t>
            </a:r>
            <a:endParaRPr lang="nb-NO" dirty="0">
              <a:ea typeface="Verdana"/>
              <a:cs typeface="Verdana"/>
            </a:endParaRPr>
          </a:p>
          <a:p>
            <a:pPr marL="647700" lvl="1" indent="-323850"/>
            <a:endParaRPr lang="nb-NO" dirty="0"/>
          </a:p>
          <a:p>
            <a:pPr marL="647700" lvl="1" indent="-323850"/>
            <a:r>
              <a:rPr lang="nb-NO" dirty="0"/>
              <a:t>Der finner du nyttig informasjon om eksamen som reglement, rammeverk for fagene, hjelpemidler, lenke til </a:t>
            </a:r>
            <a:r>
              <a:rPr lang="nb-NO" dirty="0" err="1"/>
              <a:t>udir</a:t>
            </a:r>
            <a:r>
              <a:rPr lang="nb-NO" dirty="0"/>
              <a:t> etc.</a:t>
            </a:r>
            <a:endParaRPr lang="nb-NO" b="1">
              <a:ea typeface="Verdana"/>
              <a:cs typeface="Verdana"/>
            </a:endParaRPr>
          </a:p>
          <a:p>
            <a:pPr marL="647700" lvl="1" indent="-323850"/>
            <a:endParaRPr lang="nb-NO" b="1" dirty="0">
              <a:ea typeface="Verdana"/>
              <a:cs typeface="Verdana"/>
            </a:endParaRPr>
          </a:p>
          <a:p>
            <a:pPr marL="323850" lvl="1" indent="0">
              <a:buNone/>
            </a:pPr>
            <a:endParaRPr lang="nb-NO" b="1" dirty="0">
              <a:ea typeface="Verdana"/>
              <a:cs typeface="Verdana"/>
            </a:endParaRPr>
          </a:p>
          <a:p>
            <a:pPr marL="647700" lvl="1" indent="-323850"/>
            <a:endParaRPr lang="nb-NO" b="1" dirty="0">
              <a:ea typeface="Verdana"/>
              <a:cs typeface="Verdana"/>
            </a:endParaRPr>
          </a:p>
          <a:p>
            <a:pPr marL="647700" lvl="1" indent="-323850"/>
            <a:endParaRPr lang="nb-NO" b="1" dirty="0">
              <a:ea typeface="Verdana"/>
              <a:cs typeface="Verdana"/>
            </a:endParaRPr>
          </a:p>
          <a:p>
            <a:pPr marL="647700" lvl="1" indent="-323850"/>
            <a:endParaRPr lang="nb-NO" b="1" dirty="0">
              <a:ea typeface="Verdana"/>
              <a:cs typeface="Verdana"/>
            </a:endParaRPr>
          </a:p>
          <a:p>
            <a:pPr marL="647700" lvl="1" indent="-323850"/>
            <a:endParaRPr lang="nb-NO" b="1" dirty="0">
              <a:ea typeface="Verdana"/>
              <a:cs typeface="Verdana"/>
            </a:endParaRPr>
          </a:p>
          <a:p>
            <a:pPr marL="647700" lvl="1" indent="-323850"/>
            <a:endParaRPr lang="nb-NO" b="1" dirty="0">
              <a:ea typeface="Verdana"/>
              <a:cs typeface="Verdana"/>
            </a:endParaRPr>
          </a:p>
          <a:p>
            <a:pPr marL="647700" lvl="1" indent="-323850"/>
            <a:endParaRPr lang="nb-NO" b="1" dirty="0">
              <a:ea typeface="Verdana"/>
              <a:cs typeface="Verdana"/>
            </a:endParaRPr>
          </a:p>
        </p:txBody>
      </p:sp>
      <p:sp>
        <p:nvSpPr>
          <p:cNvPr id="3" name="Tittel 2"/>
          <p:cNvSpPr>
            <a:spLocks noGrp="1"/>
          </p:cNvSpPr>
          <p:nvPr>
            <p:ph type="title"/>
          </p:nvPr>
        </p:nvSpPr>
        <p:spPr/>
        <p:txBody>
          <a:bodyPr/>
          <a:lstStyle/>
          <a:p>
            <a:r>
              <a:rPr lang="nb-NO" dirty="0"/>
              <a:t>EKSAMENSINFORMASJON</a:t>
            </a:r>
          </a:p>
        </p:txBody>
      </p:sp>
      <p:pic>
        <p:nvPicPr>
          <p:cNvPr id="5" name="Bilde 4">
            <a:extLst>
              <a:ext uri="{FF2B5EF4-FFF2-40B4-BE49-F238E27FC236}">
                <a16:creationId xmlns:a16="http://schemas.microsoft.com/office/drawing/2014/main" id="{05040F5B-7F25-4741-97FC-E4D66C74DF43}"/>
              </a:ext>
            </a:extLst>
          </p:cNvPr>
          <p:cNvPicPr>
            <a:picLocks noChangeAspect="1"/>
          </p:cNvPicPr>
          <p:nvPr/>
        </p:nvPicPr>
        <p:blipFill>
          <a:blip r:embed="rId2"/>
          <a:stretch>
            <a:fillRect/>
          </a:stretch>
        </p:blipFill>
        <p:spPr>
          <a:xfrm>
            <a:off x="4239382" y="2991230"/>
            <a:ext cx="1083351" cy="487508"/>
          </a:xfrm>
          <a:prstGeom prst="rect">
            <a:avLst/>
          </a:prstGeom>
        </p:spPr>
      </p:pic>
      <p:pic>
        <p:nvPicPr>
          <p:cNvPr id="4" name="Bilde 6">
            <a:extLst>
              <a:ext uri="{FF2B5EF4-FFF2-40B4-BE49-F238E27FC236}">
                <a16:creationId xmlns:a16="http://schemas.microsoft.com/office/drawing/2014/main" id="{B62AC58E-CC15-45D0-9DA1-A5F6AF75CD2E}"/>
              </a:ext>
            </a:extLst>
          </p:cNvPr>
          <p:cNvPicPr>
            <a:picLocks noChangeAspect="1"/>
          </p:cNvPicPr>
          <p:nvPr/>
        </p:nvPicPr>
        <p:blipFill>
          <a:blip r:embed="rId3"/>
          <a:stretch>
            <a:fillRect/>
          </a:stretch>
        </p:blipFill>
        <p:spPr>
          <a:xfrm>
            <a:off x="1218011" y="4302500"/>
            <a:ext cx="3546871" cy="265154"/>
          </a:xfrm>
          <a:prstGeom prst="rect">
            <a:avLst/>
          </a:prstGeom>
        </p:spPr>
      </p:pic>
    </p:spTree>
    <p:extLst>
      <p:ext uri="{BB962C8B-B14F-4D97-AF65-F5344CB8AC3E}">
        <p14:creationId xmlns:p14="http://schemas.microsoft.com/office/powerpoint/2010/main" val="8776482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p:txBody>
          <a:bodyPr vert="horz" lIns="0" tIns="0" rIns="0" bIns="0" rtlCol="0" anchor="t">
            <a:normAutofit/>
          </a:bodyPr>
          <a:lstStyle/>
          <a:p>
            <a:pPr marL="323850" indent="-323850"/>
            <a:r>
              <a:rPr lang="nb-NO" dirty="0"/>
              <a:t>Resultatet fra sentralgitt eksamen:</a:t>
            </a:r>
          </a:p>
          <a:p>
            <a:pPr marL="647700" lvl="1" indent="-323850"/>
            <a:r>
              <a:rPr lang="nb-NO" dirty="0"/>
              <a:t>Offentliggjøres i Visma </a:t>
            </a:r>
            <a:r>
              <a:rPr lang="nb-NO" dirty="0" err="1"/>
              <a:t>InSchool</a:t>
            </a:r>
            <a:r>
              <a:rPr lang="nb-NO" dirty="0"/>
              <a:t> i perioden</a:t>
            </a:r>
            <a:endParaRPr lang="nb-NO" dirty="0">
              <a:ea typeface="Verdana"/>
              <a:cs typeface="Verdana"/>
            </a:endParaRPr>
          </a:p>
          <a:p>
            <a:pPr marL="365760" lvl="1" indent="0">
              <a:buNone/>
            </a:pPr>
            <a:r>
              <a:rPr lang="nb-NO" dirty="0"/>
              <a:t>   18-21. juni 2024</a:t>
            </a:r>
            <a:endParaRPr lang="nb-NO" dirty="0">
              <a:ea typeface="Verdana"/>
              <a:cs typeface="Verdana"/>
            </a:endParaRPr>
          </a:p>
          <a:p>
            <a:pPr marL="323850" indent="-323850"/>
            <a:endParaRPr lang="nb-NO" dirty="0">
              <a:ea typeface="Verdana"/>
              <a:cs typeface="Verdana"/>
            </a:endParaRPr>
          </a:p>
          <a:p>
            <a:pPr marL="323850" indent="-323850"/>
            <a:r>
              <a:rPr lang="nb-NO" dirty="0"/>
              <a:t>Resultat fra ikke skriftlig eksamen:</a:t>
            </a:r>
            <a:endParaRPr lang="nb-NO" dirty="0">
              <a:ea typeface="Verdana"/>
              <a:cs typeface="Verdana"/>
            </a:endParaRPr>
          </a:p>
          <a:p>
            <a:pPr marL="647700" lvl="1" indent="-323850"/>
            <a:r>
              <a:rPr lang="nb-NO" dirty="0"/>
              <a:t>Sensorene gir deg karakteren samme dag som eksamen gjennomføres</a:t>
            </a:r>
            <a:endParaRPr lang="nb-NO" dirty="0">
              <a:ea typeface="Verdana"/>
              <a:cs typeface="Verdana"/>
            </a:endParaRPr>
          </a:p>
          <a:p>
            <a:pPr marL="323850" indent="-323850"/>
            <a:endParaRPr lang="nb-NO" dirty="0">
              <a:ea typeface="Verdana"/>
              <a:cs typeface="Verdana"/>
            </a:endParaRPr>
          </a:p>
        </p:txBody>
      </p:sp>
      <p:sp>
        <p:nvSpPr>
          <p:cNvPr id="3" name="Tittel 2"/>
          <p:cNvSpPr>
            <a:spLocks noGrp="1"/>
          </p:cNvSpPr>
          <p:nvPr>
            <p:ph type="title"/>
          </p:nvPr>
        </p:nvSpPr>
        <p:spPr/>
        <p:txBody>
          <a:bodyPr/>
          <a:lstStyle/>
          <a:p>
            <a:r>
              <a:rPr lang="nb-NO" dirty="0"/>
              <a:t>sensur</a:t>
            </a:r>
          </a:p>
        </p:txBody>
      </p:sp>
    </p:spTree>
    <p:extLst>
      <p:ext uri="{BB962C8B-B14F-4D97-AF65-F5344CB8AC3E}">
        <p14:creationId xmlns:p14="http://schemas.microsoft.com/office/powerpoint/2010/main" val="29157582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klagerett</a:t>
            </a:r>
          </a:p>
        </p:txBody>
      </p:sp>
      <p:sp>
        <p:nvSpPr>
          <p:cNvPr id="3" name="Plassholder for innhold 2"/>
          <p:cNvSpPr>
            <a:spLocks noGrp="1"/>
          </p:cNvSpPr>
          <p:nvPr>
            <p:ph idx="1"/>
          </p:nvPr>
        </p:nvSpPr>
        <p:spPr>
          <a:xfrm>
            <a:off x="612183" y="2115183"/>
            <a:ext cx="10827358" cy="4440600"/>
          </a:xfrm>
        </p:spPr>
        <p:txBody>
          <a:bodyPr>
            <a:normAutofit/>
          </a:bodyPr>
          <a:lstStyle/>
          <a:p>
            <a:r>
              <a:rPr lang="nb-NO" dirty="0"/>
              <a:t>Det er klagerett på standpunktkarakter.</a:t>
            </a:r>
          </a:p>
          <a:p>
            <a:r>
              <a:rPr lang="nb-NO" dirty="0"/>
              <a:t>Ved skriftlig eksamen kan det klages på karakteren. </a:t>
            </a:r>
          </a:p>
          <a:p>
            <a:r>
              <a:rPr lang="nb-NO" dirty="0"/>
              <a:t>Ved ikke skriftlig eksamen kan det bare klages på formelle feil som kan ha noe å si for resultatet. </a:t>
            </a:r>
          </a:p>
        </p:txBody>
      </p:sp>
    </p:spTree>
    <p:extLst>
      <p:ext uri="{BB962C8B-B14F-4D97-AF65-F5344CB8AC3E}">
        <p14:creationId xmlns:p14="http://schemas.microsoft.com/office/powerpoint/2010/main" val="14826395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klagerett</a:t>
            </a:r>
          </a:p>
        </p:txBody>
      </p:sp>
      <p:sp>
        <p:nvSpPr>
          <p:cNvPr id="3" name="Plassholder for innhold 2"/>
          <p:cNvSpPr>
            <a:spLocks noGrp="1"/>
          </p:cNvSpPr>
          <p:nvPr>
            <p:ph idx="1"/>
          </p:nvPr>
        </p:nvSpPr>
        <p:spPr/>
        <p:txBody>
          <a:bodyPr vert="horz" lIns="0" tIns="0" rIns="0" bIns="0" rtlCol="0" anchor="t">
            <a:normAutofit/>
          </a:bodyPr>
          <a:lstStyle/>
          <a:p>
            <a:pPr marL="323850" indent="-323850"/>
            <a:r>
              <a:rPr lang="nb-NO" dirty="0"/>
              <a:t>Standpunktkarakterer blir kunngjort i Visma </a:t>
            </a:r>
            <a:r>
              <a:rPr lang="nb-NO" dirty="0" err="1"/>
              <a:t>InSchool</a:t>
            </a:r>
            <a:r>
              <a:rPr lang="nb-NO" dirty="0"/>
              <a:t>    7. juni 2024. Elever er selv ansvarlig for å gjøre seg kjent med karakterene</a:t>
            </a:r>
          </a:p>
          <a:p>
            <a:pPr marL="323850" indent="-323850"/>
            <a:r>
              <a:rPr lang="nb-NO" dirty="0"/>
              <a:t>Klagefrist standpunkt: 17. juni</a:t>
            </a:r>
            <a:endParaRPr lang="nb-NO" dirty="0">
              <a:ea typeface="Verdana"/>
              <a:cs typeface="Verdana"/>
            </a:endParaRPr>
          </a:p>
          <a:p>
            <a:pPr marL="323850" indent="-323850"/>
            <a:r>
              <a:rPr lang="nb-NO" dirty="0"/>
              <a:t>Klagefrist skriftlig eksamen: 28. juni </a:t>
            </a:r>
            <a:endParaRPr lang="nb-NO" dirty="0">
              <a:ea typeface="Verdana"/>
              <a:cs typeface="Verdana"/>
            </a:endParaRPr>
          </a:p>
          <a:p>
            <a:pPr marL="647700" lvl="1" indent="-323850"/>
            <a:r>
              <a:rPr lang="nb-NO" dirty="0"/>
              <a:t>NB! Hurtigklagefrist: 26. juni kl. 1200</a:t>
            </a:r>
          </a:p>
          <a:p>
            <a:pPr marL="323850" lvl="1" indent="0">
              <a:buNone/>
            </a:pPr>
            <a:endParaRPr lang="nb-NO" dirty="0">
              <a:ea typeface="Verdana"/>
              <a:cs typeface="Verdana"/>
            </a:endParaRPr>
          </a:p>
          <a:p>
            <a:pPr marL="342750" indent="-342900"/>
            <a:r>
              <a:rPr lang="nb-NO" dirty="0">
                <a:ea typeface="Verdana"/>
                <a:cs typeface="Verdana"/>
              </a:rPr>
              <a:t>Har du spørsmål om standpunktkarakter i fag? Snakk med faglærer og be om begrunnelse </a:t>
            </a:r>
          </a:p>
          <a:p>
            <a:pPr marL="0" indent="0">
              <a:buNone/>
            </a:pPr>
            <a:endParaRPr lang="nb-NO" dirty="0"/>
          </a:p>
          <a:p>
            <a:pPr marL="323850" indent="-323850"/>
            <a:endParaRPr lang="nb-NO" dirty="0">
              <a:ea typeface="Verdana"/>
              <a:cs typeface="Verdana"/>
            </a:endParaRPr>
          </a:p>
        </p:txBody>
      </p:sp>
    </p:spTree>
    <p:extLst>
      <p:ext uri="{BB962C8B-B14F-4D97-AF65-F5344CB8AC3E}">
        <p14:creationId xmlns:p14="http://schemas.microsoft.com/office/powerpoint/2010/main" val="30843129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p:txBody>
          <a:bodyPr vert="horz" lIns="0" tIns="0" rIns="0" bIns="0" rtlCol="0" anchor="t">
            <a:normAutofit/>
          </a:bodyPr>
          <a:lstStyle/>
          <a:p>
            <a:pPr marL="323850" indent="-323850"/>
            <a:r>
              <a:rPr lang="nb-NO" dirty="0"/>
              <a:t>Det er elevenes plikt å kontrollere at fraværet for inneværende år er riktig.</a:t>
            </a:r>
          </a:p>
          <a:p>
            <a:pPr marL="323850" indent="-323850"/>
            <a:r>
              <a:rPr lang="nb-NO" dirty="0"/>
              <a:t>Hvis det er feil må dette tas opp med kontaktlærer og rettes umiddelbart</a:t>
            </a:r>
            <a:endParaRPr lang="nb-NO" dirty="0">
              <a:ea typeface="Verdana"/>
              <a:cs typeface="Verdana"/>
            </a:endParaRPr>
          </a:p>
          <a:p>
            <a:pPr marL="323850" indent="-323850"/>
            <a:r>
              <a:rPr lang="nb-NO" dirty="0"/>
              <a:t>Det er ikke mulig å endre fraværet etter at vitnemålene skrives i slutten av </a:t>
            </a:r>
            <a:r>
              <a:rPr lang="nb-NO"/>
              <a:t>juni.</a:t>
            </a:r>
            <a:endParaRPr lang="nb-NO" dirty="0">
              <a:ea typeface="Verdana"/>
              <a:cs typeface="Verdana"/>
            </a:endParaRPr>
          </a:p>
        </p:txBody>
      </p:sp>
      <p:sp>
        <p:nvSpPr>
          <p:cNvPr id="3" name="Tittel 2"/>
          <p:cNvSpPr>
            <a:spLocks noGrp="1"/>
          </p:cNvSpPr>
          <p:nvPr>
            <p:ph type="title"/>
          </p:nvPr>
        </p:nvSpPr>
        <p:spPr/>
        <p:txBody>
          <a:bodyPr/>
          <a:lstStyle/>
          <a:p>
            <a:r>
              <a:rPr lang="nb-NO" dirty="0"/>
              <a:t>fravær</a:t>
            </a:r>
          </a:p>
        </p:txBody>
      </p:sp>
    </p:spTree>
    <p:extLst>
      <p:ext uri="{BB962C8B-B14F-4D97-AF65-F5344CB8AC3E}">
        <p14:creationId xmlns:p14="http://schemas.microsoft.com/office/powerpoint/2010/main" val="36178965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a:extLst>
              <a:ext uri="{FF2B5EF4-FFF2-40B4-BE49-F238E27FC236}">
                <a16:creationId xmlns:a16="http://schemas.microsoft.com/office/drawing/2014/main" id="{EBEB07BE-C22D-9964-8B5D-C16209ED4D45}"/>
              </a:ext>
            </a:extLst>
          </p:cNvPr>
          <p:cNvSpPr>
            <a:spLocks noGrp="1"/>
          </p:cNvSpPr>
          <p:nvPr>
            <p:ph idx="1"/>
          </p:nvPr>
        </p:nvSpPr>
        <p:spPr>
          <a:xfrm>
            <a:off x="753693" y="1591294"/>
            <a:ext cx="10685848" cy="4940577"/>
          </a:xfrm>
        </p:spPr>
        <p:txBody>
          <a:bodyPr>
            <a:normAutofit fontScale="77500" lnSpcReduction="20000"/>
          </a:bodyPr>
          <a:lstStyle/>
          <a:p>
            <a:pPr marL="0" indent="0">
              <a:buNone/>
            </a:pPr>
            <a:endParaRPr lang="nb-NO" dirty="0"/>
          </a:p>
          <a:p>
            <a:r>
              <a:rPr lang="nb-NO" dirty="0"/>
              <a:t>For inntil sammenlagt 10 dager i et opplæringsår kan en elev kreve at fravær ikke blir ført på vitnemålet eller kompetansebeviset dersom det kan dokumenteres at fraværet skyldes helse- og velferdsgrunner, arbeid som tillitsvalgt, politisk arbeid, hjelpearbeid, lovpålagt oppmøte eller representasjon i arrangement på nasjonalt og internasjonalt nivå.</a:t>
            </a:r>
          </a:p>
          <a:p>
            <a:endParaRPr lang="nb-NO" dirty="0"/>
          </a:p>
          <a:p>
            <a:r>
              <a:rPr lang="nb-NO" dirty="0"/>
              <a:t>Fravær av helsemessige grunner</a:t>
            </a:r>
          </a:p>
          <a:p>
            <a:r>
              <a:rPr lang="nb-NO" dirty="0"/>
              <a:t>For at fravær som skyldes helsegrunner ikke skal føres på vitnemålet eller kompetansebeviset må eleven legge fram en legeerklæring. Når det gjelder fravær som skyldes helsemessige grunner, vil det kun være fravær med varighet utover tre dager som kan unntas fra føring på vitnemålet. Det innebærer at det bare er fravær fra og med den fjerde dagen som kan unntas i disse tilfellene. Elever som har en legeerklæring som viser at de har dokumentert risiko for fravær pga. kronisk sykdom eller funksjonshemning, kan få strøket fravær fra første fraværsdag.</a:t>
            </a:r>
          </a:p>
          <a:p>
            <a:endParaRPr lang="nb-NO" dirty="0"/>
          </a:p>
          <a:p>
            <a:r>
              <a:rPr lang="nb-NO" dirty="0"/>
              <a:t>Forskrift til opplæringsloven § 3-45.</a:t>
            </a:r>
          </a:p>
        </p:txBody>
      </p:sp>
      <p:sp>
        <p:nvSpPr>
          <p:cNvPr id="3" name="Tittel 2">
            <a:extLst>
              <a:ext uri="{FF2B5EF4-FFF2-40B4-BE49-F238E27FC236}">
                <a16:creationId xmlns:a16="http://schemas.microsoft.com/office/drawing/2014/main" id="{852B0421-EA5C-0D0A-59DB-A27E3BCAB73E}"/>
              </a:ext>
            </a:extLst>
          </p:cNvPr>
          <p:cNvSpPr>
            <a:spLocks noGrp="1"/>
          </p:cNvSpPr>
          <p:nvPr>
            <p:ph type="title"/>
          </p:nvPr>
        </p:nvSpPr>
        <p:spPr/>
        <p:txBody>
          <a:bodyPr/>
          <a:lstStyle/>
          <a:p>
            <a:r>
              <a:rPr lang="nb-NO" dirty="0"/>
              <a:t>Fravær </a:t>
            </a:r>
          </a:p>
        </p:txBody>
      </p:sp>
    </p:spTree>
    <p:extLst>
      <p:ext uri="{BB962C8B-B14F-4D97-AF65-F5344CB8AC3E}">
        <p14:creationId xmlns:p14="http://schemas.microsoft.com/office/powerpoint/2010/main" val="38561030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p:txBody>
          <a:bodyPr>
            <a:normAutofit lnSpcReduction="10000"/>
          </a:bodyPr>
          <a:lstStyle/>
          <a:p>
            <a:r>
              <a:rPr lang="nb-NO" dirty="0"/>
              <a:t>Førstegangsvitnemål</a:t>
            </a:r>
          </a:p>
          <a:p>
            <a:pPr>
              <a:buNone/>
            </a:pPr>
            <a:r>
              <a:rPr lang="nb-NO" dirty="0"/>
              <a:t>	Alle elever som har gått studiespesialiserende, idrettsfag, påbygning og kunst/design og arkitektur får, dersom utdanninga er </a:t>
            </a:r>
            <a:r>
              <a:rPr lang="nb-NO" u="sng" dirty="0"/>
              <a:t>fullført</a:t>
            </a:r>
            <a:r>
              <a:rPr lang="nb-NO" dirty="0"/>
              <a:t> og </a:t>
            </a:r>
            <a:r>
              <a:rPr lang="nb-NO" u="sng" dirty="0"/>
              <a:t>bestått</a:t>
            </a:r>
            <a:r>
              <a:rPr lang="nb-NO" dirty="0"/>
              <a:t> etter gjeldende regler, på tre år et f</a:t>
            </a:r>
            <a:r>
              <a:rPr lang="nb-NO" i="1" dirty="0"/>
              <a:t>ørstegangsvitnemål</a:t>
            </a:r>
            <a:r>
              <a:rPr lang="nb-NO" dirty="0"/>
              <a:t>.</a:t>
            </a:r>
          </a:p>
          <a:p>
            <a:r>
              <a:rPr lang="nb-NO" dirty="0"/>
              <a:t>Elever som går fireårig løp på idrettsfaglig grunnlag får også f</a:t>
            </a:r>
            <a:r>
              <a:rPr lang="nb-NO" i="1" dirty="0"/>
              <a:t>ørstegangsvitnemål</a:t>
            </a:r>
            <a:r>
              <a:rPr lang="nb-NO" dirty="0"/>
              <a:t>. </a:t>
            </a:r>
          </a:p>
          <a:p>
            <a:pPr>
              <a:buNone/>
            </a:pPr>
            <a:r>
              <a:rPr lang="nb-NO" dirty="0"/>
              <a:t>	Førstegangsvitnemålet har fordel til og med det året man fyller 21 år (Jf. Samordna opptak)</a:t>
            </a:r>
          </a:p>
          <a:p>
            <a:r>
              <a:rPr lang="nb-NO" dirty="0"/>
              <a:t>Elever på PB med fagbrev får ikke førstegangsvitnemål.</a:t>
            </a:r>
          </a:p>
          <a:p>
            <a:endParaRPr lang="nb-NO" dirty="0"/>
          </a:p>
        </p:txBody>
      </p:sp>
      <p:sp>
        <p:nvSpPr>
          <p:cNvPr id="3" name="Tittel 2"/>
          <p:cNvSpPr>
            <a:spLocks noGrp="1"/>
          </p:cNvSpPr>
          <p:nvPr>
            <p:ph type="title"/>
          </p:nvPr>
        </p:nvSpPr>
        <p:spPr/>
        <p:txBody>
          <a:bodyPr/>
          <a:lstStyle/>
          <a:p>
            <a:r>
              <a:rPr lang="nb-NO" dirty="0"/>
              <a:t>Vitnemål</a:t>
            </a:r>
          </a:p>
        </p:txBody>
      </p:sp>
    </p:spTree>
    <p:extLst>
      <p:ext uri="{BB962C8B-B14F-4D97-AF65-F5344CB8AC3E}">
        <p14:creationId xmlns:p14="http://schemas.microsoft.com/office/powerpoint/2010/main" val="18040100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a:xfrm>
            <a:off x="753693" y="1894114"/>
            <a:ext cx="10685848" cy="4859383"/>
          </a:xfrm>
        </p:spPr>
        <p:txBody>
          <a:bodyPr>
            <a:normAutofit fontScale="92500"/>
          </a:bodyPr>
          <a:lstStyle/>
          <a:p>
            <a:r>
              <a:rPr lang="nb-NO" dirty="0"/>
              <a:t>Lengre opplæringstid kan godkjennes i enkelte tilfeller, for eksempel ved:</a:t>
            </a:r>
          </a:p>
          <a:p>
            <a:pPr lvl="1"/>
            <a:r>
              <a:rPr lang="nb-NO" dirty="0"/>
              <a:t>Inntil ett år med internasjonal utveksling, folkehøgskole, verneplikt eller omsorgsarbeid</a:t>
            </a:r>
          </a:p>
          <a:p>
            <a:pPr lvl="1"/>
            <a:r>
              <a:rPr lang="nb-NO" dirty="0"/>
              <a:t>Inntil ett år ved omvalg av Vg1 eller Vg2</a:t>
            </a:r>
          </a:p>
          <a:p>
            <a:pPr lvl="1"/>
            <a:r>
              <a:rPr lang="nb-NO" dirty="0"/>
              <a:t>Inntil to års sykdomsavbrudd	</a:t>
            </a:r>
          </a:p>
          <a:p>
            <a:pPr marL="365760" lvl="1" indent="0">
              <a:buNone/>
            </a:pPr>
            <a:r>
              <a:rPr lang="nb-NO" dirty="0"/>
              <a:t>		</a:t>
            </a:r>
          </a:p>
          <a:p>
            <a:r>
              <a:rPr lang="nb-NO" dirty="0"/>
              <a:t>Alle vitnemål blir lagret elektronisk.</a:t>
            </a:r>
          </a:p>
          <a:p>
            <a:pPr marL="0" indent="0">
              <a:buNone/>
            </a:pPr>
            <a:r>
              <a:rPr lang="nb-NO" dirty="0"/>
              <a:t> </a:t>
            </a:r>
          </a:p>
          <a:p>
            <a:r>
              <a:rPr lang="nb-NO" dirty="0"/>
              <a:t>NB! Hvis du har tatt fag som privatist, og ønsker dette inn på vitnemålet MÅ du gi beskjed om dette til eksamensansvarlig. </a:t>
            </a:r>
          </a:p>
          <a:p>
            <a:r>
              <a:rPr lang="nb-NO" dirty="0"/>
              <a:t>Husk frist for oppmelding: 15.jan-1.feb</a:t>
            </a:r>
          </a:p>
          <a:p>
            <a:r>
              <a:rPr lang="nb-NO" dirty="0" err="1"/>
              <a:t>Ops</a:t>
            </a:r>
            <a:r>
              <a:rPr lang="nb-NO" dirty="0"/>
              <a:t>: erstatte fag </a:t>
            </a:r>
            <a:r>
              <a:rPr lang="nb-NO"/>
              <a:t>som privatist</a:t>
            </a:r>
            <a:endParaRPr lang="nb-NO" dirty="0"/>
          </a:p>
          <a:p>
            <a:endParaRPr lang="nb-NO" dirty="0"/>
          </a:p>
        </p:txBody>
      </p:sp>
      <p:sp>
        <p:nvSpPr>
          <p:cNvPr id="3" name="Tittel 2"/>
          <p:cNvSpPr>
            <a:spLocks noGrp="1"/>
          </p:cNvSpPr>
          <p:nvPr>
            <p:ph type="title"/>
          </p:nvPr>
        </p:nvSpPr>
        <p:spPr/>
        <p:txBody>
          <a:bodyPr/>
          <a:lstStyle/>
          <a:p>
            <a:r>
              <a:rPr lang="nb-NO" dirty="0"/>
              <a:t>vitnemål</a:t>
            </a:r>
          </a:p>
        </p:txBody>
      </p:sp>
    </p:spTree>
    <p:extLst>
      <p:ext uri="{BB962C8B-B14F-4D97-AF65-F5344CB8AC3E}">
        <p14:creationId xmlns:p14="http://schemas.microsoft.com/office/powerpoint/2010/main" val="4264953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p:txBody>
          <a:bodyPr/>
          <a:lstStyle/>
          <a:p>
            <a:r>
              <a:rPr lang="nb-NO" dirty="0"/>
              <a:t>Dersom du får karakteren 1 eller IV i ett eller flere fag, får du et kompetansebevis i stedet for vitnemål.</a:t>
            </a:r>
          </a:p>
          <a:p>
            <a:pPr lvl="1"/>
            <a:r>
              <a:rPr lang="nb-NO" dirty="0"/>
              <a:t>Unntak: Har du karakter 1 i standpunkt og får karakter 2 eller bedre til eksamen i faget, er faget bestått.</a:t>
            </a:r>
          </a:p>
          <a:p>
            <a:pPr marL="365760" lvl="1" indent="0">
              <a:buNone/>
            </a:pPr>
            <a:endParaRPr lang="nb-NO" dirty="0"/>
          </a:p>
          <a:p>
            <a:r>
              <a:rPr lang="nb-NO" dirty="0"/>
              <a:t>Er du syk til eksamen og har krav på utsatt eksamen – vil du få kompetansebevis. Dette kan gi grunnlag for å starte på studier. Du må i slike tilfeller ta kontakt med Samordna opptak og avklare dette.</a:t>
            </a:r>
          </a:p>
          <a:p>
            <a:endParaRPr lang="nb-NO" dirty="0"/>
          </a:p>
        </p:txBody>
      </p:sp>
      <p:sp>
        <p:nvSpPr>
          <p:cNvPr id="3" name="Tittel 2"/>
          <p:cNvSpPr>
            <a:spLocks noGrp="1"/>
          </p:cNvSpPr>
          <p:nvPr>
            <p:ph type="title"/>
          </p:nvPr>
        </p:nvSpPr>
        <p:spPr/>
        <p:txBody>
          <a:bodyPr/>
          <a:lstStyle/>
          <a:p>
            <a:r>
              <a:rPr lang="nb-NO" dirty="0"/>
              <a:t>kompetansebevis</a:t>
            </a:r>
          </a:p>
        </p:txBody>
      </p:sp>
    </p:spTree>
    <p:extLst>
      <p:ext uri="{BB962C8B-B14F-4D97-AF65-F5344CB8AC3E}">
        <p14:creationId xmlns:p14="http://schemas.microsoft.com/office/powerpoint/2010/main" val="30695272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eksamen høsten 2024</a:t>
            </a:r>
          </a:p>
        </p:txBody>
      </p:sp>
      <p:sp>
        <p:nvSpPr>
          <p:cNvPr id="3" name="Plassholder for innhold 2"/>
          <p:cNvSpPr>
            <a:spLocks noGrp="1"/>
          </p:cNvSpPr>
          <p:nvPr>
            <p:ph idx="1"/>
          </p:nvPr>
        </p:nvSpPr>
        <p:spPr>
          <a:xfrm>
            <a:off x="573437" y="1790054"/>
            <a:ext cx="10866104" cy="4858719"/>
          </a:xfrm>
        </p:spPr>
        <p:txBody>
          <a:bodyPr vert="horz" lIns="0" tIns="0" rIns="0" bIns="0" rtlCol="0" anchor="t">
            <a:normAutofit lnSpcReduction="10000"/>
          </a:bodyPr>
          <a:lstStyle/>
          <a:p>
            <a:pPr marL="323850" indent="-323850"/>
            <a:r>
              <a:rPr lang="nb-NO" dirty="0"/>
              <a:t>Særskilt eksamen</a:t>
            </a:r>
          </a:p>
          <a:p>
            <a:pPr marL="647700" lvl="1" indent="-323850"/>
            <a:r>
              <a:rPr lang="nb-NO" dirty="0"/>
              <a:t>Gjelder for de elever som får karakter 1 til standpunkt, såframt de ikke er trukket ut til eksamen i faget.</a:t>
            </a:r>
            <a:endParaRPr lang="nb-NO" dirty="0">
              <a:ea typeface="Verdana"/>
              <a:cs typeface="Verdana"/>
            </a:endParaRPr>
          </a:p>
          <a:p>
            <a:pPr marL="323850" lvl="1" indent="0">
              <a:buNone/>
            </a:pPr>
            <a:endParaRPr lang="nb-NO" dirty="0">
              <a:ea typeface="Verdana"/>
              <a:cs typeface="Verdana"/>
            </a:endParaRPr>
          </a:p>
          <a:p>
            <a:pPr marL="323850" indent="-323850"/>
            <a:r>
              <a:rPr lang="nb-NO" dirty="0"/>
              <a:t>Utsatt eksamen</a:t>
            </a:r>
            <a:endParaRPr lang="nb-NO" dirty="0">
              <a:ea typeface="Verdana"/>
              <a:cs typeface="Verdana"/>
            </a:endParaRPr>
          </a:p>
          <a:p>
            <a:pPr marL="647700" lvl="1" indent="-323850"/>
            <a:r>
              <a:rPr lang="nb-NO" dirty="0"/>
              <a:t>Ved legitimert fravær fra eksamen, f. eks sykdom. Hvis eksamen gjelder trekkfag, blir det nytt trekk.</a:t>
            </a:r>
            <a:endParaRPr lang="nb-NO" dirty="0">
              <a:ea typeface="Verdana"/>
              <a:cs typeface="Verdana"/>
            </a:endParaRPr>
          </a:p>
          <a:p>
            <a:pPr marL="323850" lvl="1" indent="0">
              <a:buNone/>
            </a:pPr>
            <a:endParaRPr lang="nb-NO" dirty="0">
              <a:ea typeface="Verdana"/>
              <a:cs typeface="Verdana"/>
            </a:endParaRPr>
          </a:p>
          <a:p>
            <a:pPr marL="323850" indent="-323850"/>
            <a:r>
              <a:rPr lang="nb-NO" dirty="0"/>
              <a:t>Ny eksamen</a:t>
            </a:r>
            <a:endParaRPr lang="nb-NO" dirty="0">
              <a:ea typeface="Verdana"/>
              <a:cs typeface="Verdana"/>
            </a:endParaRPr>
          </a:p>
          <a:p>
            <a:pPr marL="647700" lvl="1" indent="-323850"/>
            <a:r>
              <a:rPr lang="nb-NO" dirty="0"/>
              <a:t>Ved stryk på ordinær eksamen. </a:t>
            </a:r>
            <a:endParaRPr lang="nb-NO" dirty="0">
              <a:ea typeface="Verdana"/>
              <a:cs typeface="Verdana"/>
            </a:endParaRPr>
          </a:p>
          <a:p>
            <a:pPr marL="323850" lvl="1" indent="0">
              <a:buNone/>
            </a:pPr>
            <a:endParaRPr lang="nb-NO" dirty="0">
              <a:ea typeface="Verdana"/>
              <a:cs typeface="Verdana"/>
            </a:endParaRPr>
          </a:p>
          <a:p>
            <a:pPr marL="365760" lvl="1" indent="0">
              <a:buNone/>
            </a:pPr>
            <a:r>
              <a:rPr lang="nb-NO" b="1" dirty="0"/>
              <a:t>De dette gjelder får brev med tilbud om eksamen, og må svare på brevet innen fristen! Sjekk </a:t>
            </a:r>
            <a:r>
              <a:rPr lang="nb-NO" b="1" dirty="0" err="1"/>
              <a:t>Digipost</a:t>
            </a:r>
            <a:r>
              <a:rPr lang="nb-NO" b="1" dirty="0"/>
              <a:t>, eller VIS</a:t>
            </a:r>
            <a:endParaRPr lang="nb-NO" b="1" dirty="0">
              <a:ea typeface="Verdana"/>
              <a:cs typeface="Verdana"/>
            </a:endParaRPr>
          </a:p>
          <a:p>
            <a:pPr marL="323850" indent="-323850"/>
            <a:endParaRPr lang="nb-NO" dirty="0">
              <a:ea typeface="Verdana"/>
              <a:cs typeface="Verdana"/>
            </a:endParaRPr>
          </a:p>
        </p:txBody>
      </p:sp>
    </p:spTree>
    <p:extLst>
      <p:ext uri="{BB962C8B-B14F-4D97-AF65-F5344CB8AC3E}">
        <p14:creationId xmlns:p14="http://schemas.microsoft.com/office/powerpoint/2010/main" val="36963381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15662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a:extLst>
              <a:ext uri="{FF2B5EF4-FFF2-40B4-BE49-F238E27FC236}">
                <a16:creationId xmlns:a16="http://schemas.microsoft.com/office/drawing/2014/main" id="{DD2DD958-9E33-4E98-94A5-8F4B0B2F6E61}"/>
              </a:ext>
            </a:extLst>
          </p:cNvPr>
          <p:cNvSpPr>
            <a:spLocks noGrp="1"/>
          </p:cNvSpPr>
          <p:nvPr>
            <p:ph idx="1"/>
          </p:nvPr>
        </p:nvSpPr>
        <p:spPr/>
        <p:txBody>
          <a:bodyPr vert="horz" lIns="0" tIns="0" rIns="0" bIns="0" rtlCol="0" anchor="t">
            <a:normAutofit/>
          </a:bodyPr>
          <a:lstStyle/>
          <a:p>
            <a:pPr marL="323850" indent="-323850"/>
            <a:r>
              <a:rPr lang="nb-NO" dirty="0"/>
              <a:t>Skriftlig eksamen i perioden 21. mai - 31. mai.</a:t>
            </a:r>
          </a:p>
          <a:p>
            <a:pPr marL="647700" lvl="1" indent="-323850"/>
            <a:r>
              <a:rPr lang="nb-NO" dirty="0"/>
              <a:t>Kunngjøring av trekket: onsdag 15. mai kl. 09.00</a:t>
            </a:r>
          </a:p>
          <a:p>
            <a:pPr marL="323850" lvl="1" indent="0">
              <a:buNone/>
            </a:pPr>
            <a:endParaRPr lang="nb-NO" dirty="0">
              <a:ea typeface="Verdana"/>
              <a:cs typeface="Verdana"/>
            </a:endParaRPr>
          </a:p>
          <a:p>
            <a:pPr marL="323850" indent="-323850"/>
            <a:r>
              <a:rPr lang="nb-NO" dirty="0"/>
              <a:t>Muntlig-, muntlig-praktisk og praktisk eksamen onsdag 12. Juni.</a:t>
            </a:r>
          </a:p>
          <a:p>
            <a:pPr marL="0" indent="0">
              <a:buNone/>
            </a:pPr>
            <a:r>
              <a:rPr lang="nb-NO" sz="2000" dirty="0"/>
              <a:t>    Noen kan komme opp onsdag 5. juni. Noen kan få en tredje dato </a:t>
            </a:r>
          </a:p>
          <a:p>
            <a:pPr marL="0" indent="0">
              <a:buNone/>
            </a:pPr>
            <a:r>
              <a:rPr lang="nb-NO" sz="2000" dirty="0">
                <a:ea typeface="Verdana"/>
                <a:cs typeface="Verdana"/>
              </a:rPr>
              <a:t>    Nettskole: 31. mai </a:t>
            </a:r>
          </a:p>
          <a:p>
            <a:pPr marL="647700" lvl="1" indent="-323850"/>
            <a:r>
              <a:rPr lang="nb-NO" dirty="0"/>
              <a:t>Kunngjøring av trekket: kl. 09.00 to virkedager før eksamen</a:t>
            </a:r>
            <a:endParaRPr lang="nb-NO" dirty="0">
              <a:ea typeface="Verdana"/>
              <a:cs typeface="Verdana"/>
            </a:endParaRPr>
          </a:p>
          <a:p>
            <a:pPr marL="323850" lvl="1" indent="0">
              <a:buNone/>
            </a:pPr>
            <a:endParaRPr lang="nb-NO" dirty="0">
              <a:ea typeface="Verdana"/>
              <a:cs typeface="Verdana"/>
            </a:endParaRPr>
          </a:p>
          <a:p>
            <a:pPr marL="323850" indent="-323850"/>
            <a:r>
              <a:rPr lang="nb-NO" dirty="0"/>
              <a:t>Se eksamensplanen på skolens hjemmeside</a:t>
            </a:r>
            <a:endParaRPr lang="nb-NO" dirty="0">
              <a:ea typeface="Verdana"/>
              <a:cs typeface="Verdana"/>
            </a:endParaRPr>
          </a:p>
        </p:txBody>
      </p:sp>
      <p:sp>
        <p:nvSpPr>
          <p:cNvPr id="3" name="Tittel 2">
            <a:extLst>
              <a:ext uri="{FF2B5EF4-FFF2-40B4-BE49-F238E27FC236}">
                <a16:creationId xmlns:a16="http://schemas.microsoft.com/office/drawing/2014/main" id="{E2893986-BF14-45EA-A0C3-1041423DBA39}"/>
              </a:ext>
            </a:extLst>
          </p:cNvPr>
          <p:cNvSpPr>
            <a:spLocks noGrp="1"/>
          </p:cNvSpPr>
          <p:nvPr>
            <p:ph type="title"/>
          </p:nvPr>
        </p:nvSpPr>
        <p:spPr/>
        <p:txBody>
          <a:bodyPr/>
          <a:lstStyle/>
          <a:p>
            <a:r>
              <a:rPr lang="nb-NO" dirty="0"/>
              <a:t>Eksamen våren 2024</a:t>
            </a:r>
          </a:p>
        </p:txBody>
      </p:sp>
    </p:spTree>
    <p:extLst>
      <p:ext uri="{BB962C8B-B14F-4D97-AF65-F5344CB8AC3E}">
        <p14:creationId xmlns:p14="http://schemas.microsoft.com/office/powerpoint/2010/main" val="19476909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p:txBody>
          <a:bodyPr vert="horz" lIns="0" tIns="0" rIns="0" bIns="0" rtlCol="0" anchor="t">
            <a:normAutofit/>
          </a:bodyPr>
          <a:lstStyle/>
          <a:p>
            <a:pPr marL="323850" indent="-323850"/>
            <a:r>
              <a:rPr lang="nb-NO" dirty="0"/>
              <a:t>Alle elever skal ha tre skriftlige eksamener. I tillegg til norsk hovedmål trekkes de ut til skriftlige eksamener i to fag.*</a:t>
            </a:r>
            <a:endParaRPr lang="nb-NO"/>
          </a:p>
          <a:p>
            <a:pPr marL="0" indent="0">
              <a:buNone/>
            </a:pPr>
            <a:endParaRPr lang="nb-NO" dirty="0"/>
          </a:p>
          <a:p>
            <a:pPr marL="323850" indent="-323850"/>
            <a:r>
              <a:rPr lang="nb-NO" dirty="0"/>
              <a:t>I tillegg skal alle elever opp til </a:t>
            </a:r>
            <a:r>
              <a:rPr lang="nb-NO" dirty="0" err="1"/>
              <a:t>èn</a:t>
            </a:r>
            <a:r>
              <a:rPr lang="nb-NO" dirty="0"/>
              <a:t> lokalt gitt eksamen; </a:t>
            </a:r>
            <a:r>
              <a:rPr lang="nb-NO" i="1" dirty="0"/>
              <a:t>muntlig eller muntlig-praktisk.</a:t>
            </a:r>
            <a:r>
              <a:rPr lang="nb-NO" dirty="0"/>
              <a:t> Dette kan være et fellesfag eller et programfag.</a:t>
            </a:r>
            <a:endParaRPr lang="nb-NO" dirty="0">
              <a:ea typeface="Verdana"/>
              <a:cs typeface="Verdana"/>
            </a:endParaRPr>
          </a:p>
          <a:p>
            <a:pPr marL="323850" indent="-323850"/>
            <a:r>
              <a:rPr lang="nb-NO" dirty="0"/>
              <a:t>* </a:t>
            </a:r>
            <a:r>
              <a:rPr lang="nb-NO" sz="2000" dirty="0"/>
              <a:t>unntak; hvis du ikke har nok fag med skriftlig eksamensform blir det to muntlig- eller muntlig-praktisk eksamener.</a:t>
            </a:r>
            <a:endParaRPr lang="nb-NO" sz="2000" dirty="0">
              <a:ea typeface="Verdana"/>
              <a:cs typeface="Verdana"/>
            </a:endParaRPr>
          </a:p>
        </p:txBody>
      </p:sp>
      <p:sp>
        <p:nvSpPr>
          <p:cNvPr id="3" name="Tittel 2"/>
          <p:cNvSpPr>
            <a:spLocks noGrp="1"/>
          </p:cNvSpPr>
          <p:nvPr>
            <p:ph type="title"/>
          </p:nvPr>
        </p:nvSpPr>
        <p:spPr/>
        <p:txBody>
          <a:bodyPr/>
          <a:lstStyle/>
          <a:p>
            <a:r>
              <a:rPr lang="nb-NO" dirty="0" err="1"/>
              <a:t>STUDIespesialiserende</a:t>
            </a:r>
            <a:r>
              <a:rPr lang="nb-NO" dirty="0"/>
              <a:t> Vg3</a:t>
            </a:r>
          </a:p>
        </p:txBody>
      </p:sp>
    </p:spTree>
    <p:extLst>
      <p:ext uri="{BB962C8B-B14F-4D97-AF65-F5344CB8AC3E}">
        <p14:creationId xmlns:p14="http://schemas.microsoft.com/office/powerpoint/2010/main" val="16558054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p:txBody>
          <a:bodyPr>
            <a:normAutofit lnSpcReduction="10000"/>
          </a:bodyPr>
          <a:lstStyle/>
          <a:p>
            <a:r>
              <a:rPr lang="nb-NO" dirty="0"/>
              <a:t>Elever med ordinært treårig løp</a:t>
            </a:r>
          </a:p>
          <a:p>
            <a:pPr marL="274320" lvl="1">
              <a:spcBef>
                <a:spcPts val="600"/>
              </a:spcBef>
              <a:buSzPct val="70000"/>
              <a:buNone/>
            </a:pPr>
            <a:r>
              <a:rPr lang="nb-NO" dirty="0"/>
              <a:t>	</a:t>
            </a:r>
            <a:r>
              <a:rPr lang="nb-NO" sz="1900" dirty="0"/>
              <a:t>Elevene skal i tillegg til norsk hovedmål trekkes ut i tre fag; </a:t>
            </a:r>
            <a:r>
              <a:rPr lang="nb-NO" sz="1900" i="1" dirty="0"/>
              <a:t>skriftlig, muntlig eller muntlig-praktisk.</a:t>
            </a:r>
            <a:r>
              <a:rPr lang="nb-NO" sz="1900" dirty="0"/>
              <a:t> Minst ett trekkfag skal være innen programområde for idrettsfag.</a:t>
            </a:r>
          </a:p>
          <a:p>
            <a:endParaRPr lang="nb-NO" dirty="0"/>
          </a:p>
          <a:p>
            <a:r>
              <a:rPr lang="nb-NO" dirty="0"/>
              <a:t>Elever med fireårig løp</a:t>
            </a:r>
          </a:p>
          <a:p>
            <a:pPr lvl="1"/>
            <a:r>
              <a:rPr lang="nb-NO" sz="2000" dirty="0"/>
              <a:t>Alle elevene skal opp til eksamen i norsk på det tredje av de fire årene.</a:t>
            </a:r>
          </a:p>
          <a:p>
            <a:pPr lvl="1"/>
            <a:r>
              <a:rPr lang="nb-NO" dirty="0"/>
              <a:t>¾- åringer: Trekkes i tillegg ut i tre eller to fag; </a:t>
            </a:r>
            <a:r>
              <a:rPr lang="nb-NO" i="1" dirty="0"/>
              <a:t>skriftlig, muntlig eller muntlig-praktisk</a:t>
            </a:r>
            <a:r>
              <a:rPr lang="nb-NO" dirty="0"/>
              <a:t>. Minst ett trekkfag skal være innen programområde for idrettsfag.</a:t>
            </a:r>
          </a:p>
          <a:p>
            <a:pPr lvl="1"/>
            <a:r>
              <a:rPr lang="nb-NO" dirty="0"/>
              <a:t>4- åringer: Skal trekkes ut i ett fag hvis de hadde to trekkfag på Vg3. De andre kan trekkes ut i ett fag, sentralt eller lokalt gitt.</a:t>
            </a:r>
          </a:p>
          <a:p>
            <a:endParaRPr lang="nb-NO" dirty="0"/>
          </a:p>
        </p:txBody>
      </p:sp>
      <p:sp>
        <p:nvSpPr>
          <p:cNvPr id="3" name="Tittel 2"/>
          <p:cNvSpPr>
            <a:spLocks noGrp="1"/>
          </p:cNvSpPr>
          <p:nvPr>
            <p:ph type="title"/>
          </p:nvPr>
        </p:nvSpPr>
        <p:spPr/>
        <p:txBody>
          <a:bodyPr/>
          <a:lstStyle/>
          <a:p>
            <a:r>
              <a:rPr lang="nb-NO" dirty="0" err="1"/>
              <a:t>IDRETTSfag</a:t>
            </a:r>
            <a:endParaRPr lang="nb-NO" dirty="0"/>
          </a:p>
        </p:txBody>
      </p:sp>
    </p:spTree>
    <p:extLst>
      <p:ext uri="{BB962C8B-B14F-4D97-AF65-F5344CB8AC3E}">
        <p14:creationId xmlns:p14="http://schemas.microsoft.com/office/powerpoint/2010/main" val="33388199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p:txBody>
          <a:bodyPr/>
          <a:lstStyle/>
          <a:p>
            <a:r>
              <a:rPr lang="nb-NO" dirty="0"/>
              <a:t>Alle elever skal opp til skriftlig eksamen i norsk hovedmål</a:t>
            </a:r>
          </a:p>
          <a:p>
            <a:endParaRPr lang="nb-NO" dirty="0"/>
          </a:p>
          <a:p>
            <a:pPr marL="0" indent="0">
              <a:buNone/>
            </a:pPr>
            <a:endParaRPr lang="nb-NO" dirty="0"/>
          </a:p>
          <a:p>
            <a:r>
              <a:rPr lang="nb-NO" dirty="0"/>
              <a:t>Elevene skal trekkes ut til eksamen i tre fag, skriftlig, muntlig, praktisk eller muntlig-praktisk. Minst ett trekkfag skal være innen programområde for kunst, design og arkitektur</a:t>
            </a:r>
          </a:p>
          <a:p>
            <a:pPr marL="0" indent="0">
              <a:buNone/>
            </a:pPr>
            <a:endParaRPr lang="nb-NO" dirty="0"/>
          </a:p>
        </p:txBody>
      </p:sp>
      <p:sp>
        <p:nvSpPr>
          <p:cNvPr id="3" name="Tittel 2"/>
          <p:cNvSpPr>
            <a:spLocks noGrp="1"/>
          </p:cNvSpPr>
          <p:nvPr>
            <p:ph type="title"/>
          </p:nvPr>
        </p:nvSpPr>
        <p:spPr/>
        <p:txBody>
          <a:bodyPr>
            <a:normAutofit fontScale="90000"/>
          </a:bodyPr>
          <a:lstStyle/>
          <a:p>
            <a:r>
              <a:rPr lang="nb-NO" dirty="0"/>
              <a:t>Studieforbedrende Vg3 innen kunst, design og arkitektur</a:t>
            </a:r>
          </a:p>
        </p:txBody>
      </p:sp>
    </p:spTree>
    <p:extLst>
      <p:ext uri="{BB962C8B-B14F-4D97-AF65-F5344CB8AC3E}">
        <p14:creationId xmlns:p14="http://schemas.microsoft.com/office/powerpoint/2010/main" val="29897364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p:txBody>
          <a:bodyPr/>
          <a:lstStyle/>
          <a:p>
            <a:r>
              <a:rPr lang="nb-NO" dirty="0"/>
              <a:t>I tillegg til den obligatoriske skriftlige eksamen i norsk hovedmål, skal alle elever trekkes ut til </a:t>
            </a:r>
            <a:r>
              <a:rPr lang="nb-NO" i="1" dirty="0"/>
              <a:t>en skriftlig og en muntlig eller muntlig-praktisk eksamen.</a:t>
            </a:r>
          </a:p>
          <a:p>
            <a:pPr marL="0" indent="0">
              <a:buNone/>
            </a:pPr>
            <a:endParaRPr lang="nb-NO" dirty="0"/>
          </a:p>
        </p:txBody>
      </p:sp>
      <p:sp>
        <p:nvSpPr>
          <p:cNvPr id="3" name="Tittel 2"/>
          <p:cNvSpPr>
            <a:spLocks noGrp="1"/>
          </p:cNvSpPr>
          <p:nvPr>
            <p:ph type="title"/>
          </p:nvPr>
        </p:nvSpPr>
        <p:spPr/>
        <p:txBody>
          <a:bodyPr/>
          <a:lstStyle/>
          <a:p>
            <a:r>
              <a:rPr lang="nb-NO" dirty="0"/>
              <a:t>Påbygning til generell studiekompetanse</a:t>
            </a:r>
          </a:p>
        </p:txBody>
      </p:sp>
    </p:spTree>
    <p:extLst>
      <p:ext uri="{BB962C8B-B14F-4D97-AF65-F5344CB8AC3E}">
        <p14:creationId xmlns:p14="http://schemas.microsoft.com/office/powerpoint/2010/main" val="8951804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a:xfrm>
            <a:off x="689675" y="1697064"/>
            <a:ext cx="10749866" cy="4998204"/>
          </a:xfrm>
        </p:spPr>
        <p:txBody>
          <a:bodyPr>
            <a:normAutofit fontScale="77500" lnSpcReduction="20000"/>
          </a:bodyPr>
          <a:lstStyle/>
          <a:p>
            <a:r>
              <a:rPr lang="nb-NO" dirty="0"/>
              <a:t>Senest kl. 08:30 må du ha funnet plassen din i Steinkjerhallen. Du får ikke forlate lokalet igjen før klokka har passert 10. Husk å ta med legitimasjon!</a:t>
            </a:r>
          </a:p>
          <a:p>
            <a:r>
              <a:rPr lang="nb-NO" dirty="0"/>
              <a:t>Temperatur i Steinkjerhallen </a:t>
            </a:r>
          </a:p>
          <a:p>
            <a:r>
              <a:rPr lang="nb-NO" dirty="0"/>
              <a:t>Ta frem din PC og </a:t>
            </a:r>
            <a:r>
              <a:rPr lang="nb-NO" dirty="0" err="1"/>
              <a:t>restart</a:t>
            </a:r>
            <a:r>
              <a:rPr lang="nb-NO" dirty="0"/>
              <a:t> denne. </a:t>
            </a:r>
          </a:p>
          <a:p>
            <a:r>
              <a:rPr lang="nb-NO" dirty="0"/>
              <a:t>Ta frem de hjelpemidlene du trenger under eksamen samt mat/drikke.</a:t>
            </a:r>
          </a:p>
          <a:p>
            <a:r>
              <a:rPr lang="nb-NO" dirty="0"/>
              <a:t>Mobil og </a:t>
            </a:r>
            <a:r>
              <a:rPr lang="nb-NO" dirty="0" err="1"/>
              <a:t>smartwatch</a:t>
            </a:r>
            <a:r>
              <a:rPr lang="nb-NO" dirty="0"/>
              <a:t>/</a:t>
            </a:r>
            <a:r>
              <a:rPr lang="nb-NO" dirty="0" err="1"/>
              <a:t>iwatch</a:t>
            </a:r>
            <a:r>
              <a:rPr lang="nb-NO" dirty="0"/>
              <a:t> skal være avslått.</a:t>
            </a:r>
          </a:p>
          <a:p>
            <a:r>
              <a:rPr lang="nb-NO" dirty="0"/>
              <a:t>Klokker, pennal, mobil og annet utstyr som kan benyttes til kommunikasjon og som ikke er å regne som tillatt hjelpemiddel, skal ligge i sekken.</a:t>
            </a:r>
          </a:p>
          <a:p>
            <a:r>
              <a:rPr lang="nb-NO" dirty="0"/>
              <a:t>Har du med digitale hjelpemidler på minnepenn, må filene lagres lokalt på PC-en </a:t>
            </a:r>
            <a:r>
              <a:rPr lang="nb-NO" u="sng" dirty="0"/>
              <a:t>før</a:t>
            </a:r>
            <a:r>
              <a:rPr lang="nb-NO" dirty="0"/>
              <a:t> eksamen starter. Det er ikke lov å ha minnepenn i PC-en under eksamen.</a:t>
            </a:r>
          </a:p>
          <a:p>
            <a:r>
              <a:rPr lang="nb-NO" dirty="0"/>
              <a:t>Filer som ligger i skyen. </a:t>
            </a:r>
          </a:p>
          <a:p>
            <a:pPr marL="0" indent="0">
              <a:buNone/>
            </a:pPr>
            <a:endParaRPr lang="nb-NO" dirty="0"/>
          </a:p>
          <a:p>
            <a:r>
              <a:rPr lang="nb-NO" i="1" dirty="0"/>
              <a:t>Dersom elever blir observert/ tatt med ulovlig utstyr under eksamen, vil dette bli oppfattet som forsøk på juks</a:t>
            </a:r>
            <a:r>
              <a:rPr lang="nb-NO" dirty="0"/>
              <a:t>.</a:t>
            </a:r>
          </a:p>
          <a:p>
            <a:pPr marL="0" indent="0">
              <a:buNone/>
            </a:pPr>
            <a:r>
              <a:rPr lang="nb-NO" dirty="0"/>
              <a:t> </a:t>
            </a:r>
          </a:p>
          <a:p>
            <a:endParaRPr lang="nb-NO" dirty="0"/>
          </a:p>
        </p:txBody>
      </p:sp>
      <p:sp>
        <p:nvSpPr>
          <p:cNvPr id="3" name="Tittel 2"/>
          <p:cNvSpPr>
            <a:spLocks noGrp="1"/>
          </p:cNvSpPr>
          <p:nvPr>
            <p:ph type="title"/>
          </p:nvPr>
        </p:nvSpPr>
        <p:spPr/>
        <p:txBody>
          <a:bodyPr/>
          <a:lstStyle/>
          <a:p>
            <a:r>
              <a:rPr lang="nb-NO" dirty="0"/>
              <a:t>Skriftlig eksamen</a:t>
            </a:r>
          </a:p>
        </p:txBody>
      </p:sp>
    </p:spTree>
    <p:extLst>
      <p:ext uri="{BB962C8B-B14F-4D97-AF65-F5344CB8AC3E}">
        <p14:creationId xmlns:p14="http://schemas.microsoft.com/office/powerpoint/2010/main" val="18476797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a:xfrm>
            <a:off x="753693" y="1712564"/>
            <a:ext cx="10685848" cy="5091192"/>
          </a:xfrm>
        </p:spPr>
        <p:txBody>
          <a:bodyPr vert="horz" lIns="0" tIns="0" rIns="0" bIns="0" rtlCol="0" anchor="t">
            <a:normAutofit/>
          </a:bodyPr>
          <a:lstStyle/>
          <a:p>
            <a:pPr marL="0" indent="0">
              <a:buNone/>
            </a:pPr>
            <a:r>
              <a:rPr lang="nb-NO" b="1" dirty="0"/>
              <a:t>Det finnes tre modeller for hjelpemidler</a:t>
            </a:r>
          </a:p>
          <a:p>
            <a:pPr marL="323850" indent="-323850"/>
            <a:r>
              <a:rPr lang="nb-NO" sz="2600" b="1" dirty="0"/>
              <a:t>Modell 1 - Eksamen</a:t>
            </a:r>
            <a:endParaRPr lang="nb-NO" sz="2600" b="1" dirty="0">
              <a:ea typeface="Verdana"/>
              <a:cs typeface="Verdana"/>
            </a:endParaRPr>
          </a:p>
          <a:p>
            <a:pPr marL="323850" indent="-323850"/>
            <a:r>
              <a:rPr lang="nb-NO" sz="2600" dirty="0"/>
              <a:t>Alle hjelpemidler er tillatt, bortsett fra åpent internett og kommunikasjon. </a:t>
            </a:r>
            <a:endParaRPr lang="nb-NO" sz="2600" dirty="0">
              <a:ea typeface="Verdana"/>
              <a:cs typeface="Verdana"/>
            </a:endParaRPr>
          </a:p>
          <a:p>
            <a:pPr marL="323850" indent="-323850"/>
            <a:r>
              <a:rPr lang="nb-NO" sz="2600" b="1" dirty="0"/>
              <a:t>Modell 2 – Todelt eksamen</a:t>
            </a:r>
            <a:endParaRPr lang="nb-NO" sz="2600" b="1" dirty="0">
              <a:ea typeface="Verdana"/>
              <a:cs typeface="Verdana"/>
            </a:endParaRPr>
          </a:p>
          <a:p>
            <a:pPr marL="323850" indent="-323850"/>
            <a:r>
              <a:rPr lang="nb-NO" sz="2600" b="1" dirty="0"/>
              <a:t>Del 1</a:t>
            </a:r>
            <a:r>
              <a:rPr lang="nb-NO" sz="2600" dirty="0"/>
              <a:t> – Skrivesaker, passer, linjal og vinkelmåler er tillatt.</a:t>
            </a:r>
            <a:endParaRPr lang="nb-NO" sz="2600" dirty="0">
              <a:ea typeface="Verdana"/>
              <a:cs typeface="Verdana"/>
            </a:endParaRPr>
          </a:p>
          <a:p>
            <a:pPr marL="323850" indent="-323850"/>
            <a:r>
              <a:rPr lang="nb-NO" sz="2600" b="1" dirty="0"/>
              <a:t>Del 2</a:t>
            </a:r>
            <a:r>
              <a:rPr lang="nb-NO" sz="2600" dirty="0"/>
              <a:t> – Alle hjelpemidler er tillatt, bortsett fra åpent internett og kommunikasjon. Gjelder fagene: matematikk, fysikk 2, kjemi 2 og biologi 2.</a:t>
            </a:r>
            <a:endParaRPr lang="nb-NO" sz="2600" dirty="0">
              <a:ea typeface="Verdana"/>
              <a:cs typeface="Verdana"/>
            </a:endParaRPr>
          </a:p>
          <a:p>
            <a:pPr marL="0" indent="0">
              <a:buNone/>
            </a:pPr>
            <a:endParaRPr lang="nb-NO" sz="2600" dirty="0"/>
          </a:p>
          <a:p>
            <a:pPr marL="0" indent="0">
              <a:buNone/>
            </a:pPr>
            <a:r>
              <a:rPr lang="nb-NO" sz="2400" dirty="0"/>
              <a:t>Det er ikke tillatt å kommunisere med andre under eksamen. Det vil si samskriving, chat eller andre måter å utveksle informasjon på.</a:t>
            </a:r>
            <a:endParaRPr lang="nb-NO" sz="2600" dirty="0"/>
          </a:p>
          <a:p>
            <a:pPr marL="0" indent="0">
              <a:buNone/>
            </a:pPr>
            <a:endParaRPr lang="nb-NO" dirty="0"/>
          </a:p>
          <a:p>
            <a:pPr marL="0" indent="0">
              <a:buNone/>
            </a:pPr>
            <a:endParaRPr lang="nb-NO" dirty="0"/>
          </a:p>
          <a:p>
            <a:pPr marL="323850" indent="-323850"/>
            <a:endParaRPr lang="nb-NO" dirty="0">
              <a:ea typeface="Verdana"/>
              <a:cs typeface="Verdana"/>
            </a:endParaRPr>
          </a:p>
        </p:txBody>
      </p:sp>
      <p:sp>
        <p:nvSpPr>
          <p:cNvPr id="3" name="Tittel 2"/>
          <p:cNvSpPr>
            <a:spLocks noGrp="1"/>
          </p:cNvSpPr>
          <p:nvPr>
            <p:ph type="title"/>
          </p:nvPr>
        </p:nvSpPr>
        <p:spPr/>
        <p:txBody>
          <a:bodyPr/>
          <a:lstStyle/>
          <a:p>
            <a:r>
              <a:rPr lang="nb-NO" dirty="0"/>
              <a:t>Hjelpemidler</a:t>
            </a:r>
          </a:p>
        </p:txBody>
      </p:sp>
    </p:spTree>
    <p:extLst>
      <p:ext uri="{BB962C8B-B14F-4D97-AF65-F5344CB8AC3E}">
        <p14:creationId xmlns:p14="http://schemas.microsoft.com/office/powerpoint/2010/main" val="1938948236"/>
      </p:ext>
    </p:extLst>
  </p:cSld>
  <p:clrMapOvr>
    <a:masterClrMapping/>
  </p:clrMapOvr>
</p:sld>
</file>

<file path=ppt/theme/theme1.xml><?xml version="1.0" encoding="utf-8"?>
<a:theme xmlns:a="http://schemas.openxmlformats.org/drawingml/2006/main" name="TRFK">
  <a:themeElements>
    <a:clrScheme name="TFK">
      <a:dk1>
        <a:sysClr val="windowText" lastClr="000000"/>
      </a:dk1>
      <a:lt1>
        <a:sysClr val="window" lastClr="FFFFFF"/>
      </a:lt1>
      <a:dk2>
        <a:srgbClr val="018A92"/>
      </a:dk2>
      <a:lt2>
        <a:srgbClr val="E7E6E6"/>
      </a:lt2>
      <a:accent1>
        <a:srgbClr val="FFDD00"/>
      </a:accent1>
      <a:accent2>
        <a:srgbClr val="018A92"/>
      </a:accent2>
      <a:accent3>
        <a:srgbClr val="CDC9AF"/>
      </a:accent3>
      <a:accent4>
        <a:srgbClr val="E35205"/>
      </a:accent4>
      <a:accent5>
        <a:srgbClr val="004052"/>
      </a:accent5>
      <a:accent6>
        <a:srgbClr val="000000"/>
      </a:accent6>
      <a:hlink>
        <a:srgbClr val="0563C1"/>
      </a:hlink>
      <a:folHlink>
        <a:srgbClr val="954F72"/>
      </a:folHlink>
    </a:clrScheme>
    <a:fontScheme name="Egendefinert 13">
      <a:majorFont>
        <a:latin typeface="Verdana"/>
        <a:ea typeface=""/>
        <a:cs typeface=""/>
      </a:majorFont>
      <a:minorFont>
        <a:latin typeface="Verdana"/>
        <a:ea typeface=""/>
        <a:cs typeface=""/>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K_PowerPoint_16-9.potx" id="{2E81D7A0-987D-4BB5-B232-1029830DD54C}" vid="{5050C116-B0B4-419A-8B40-A760C215E106}"/>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3757E99C76F6E04DAE9269CDCA5F2086" ma:contentTypeVersion="25" ma:contentTypeDescription="Opprett et nytt dokument." ma:contentTypeScope="" ma:versionID="95ab77f1cad68f2ae053b23e447d82e8">
  <xsd:schema xmlns:xsd="http://www.w3.org/2001/XMLSchema" xmlns:xs="http://www.w3.org/2001/XMLSchema" xmlns:p="http://schemas.microsoft.com/office/2006/metadata/properties" xmlns:ns2="4c1e125b-b772-4d2d-8af8-eec310c9bc7c" xmlns:ns3="8c1a7448-c795-4373-931a-935dbe1333ab" xmlns:ns4="2e9268ad-f9e5-4b4c-984a-6e7c3a2656b1" targetNamespace="http://schemas.microsoft.com/office/2006/metadata/properties" ma:root="true" ma:fieldsID="7df13058d89e408b80f6b4e2c7223c2a" ns2:_="" ns3:_="" ns4:_="">
    <xsd:import namespace="4c1e125b-b772-4d2d-8af8-eec310c9bc7c"/>
    <xsd:import namespace="8c1a7448-c795-4373-931a-935dbe1333ab"/>
    <xsd:import namespace="2e9268ad-f9e5-4b4c-984a-6e7c3a2656b1"/>
    <xsd:element name="properties">
      <xsd:complexType>
        <xsd:sequence>
          <xsd:element name="documentManagement">
            <xsd:complexType>
              <xsd:all>
                <xsd:element ref="ns2:h3ecda64fe994b47aa30e5432815760a" minOccurs="0"/>
                <xsd:element ref="ns2:TaxCatchAll" minOccurs="0"/>
                <xsd:element ref="ns2:df8ae297421a46099bed64514a3fb8ef" minOccurs="0"/>
                <xsd:element ref="ns2:kaa0af3728ae4e579c454f9bb4450f29" minOccurs="0"/>
                <xsd:element ref="ns3:SharedWithUsers" minOccurs="0"/>
                <xsd:element ref="ns3:SharedWithDetails"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Location" minOccurs="0"/>
                <xsd:element ref="ns4:MediaServiceGenerationTime" minOccurs="0"/>
                <xsd:element ref="ns4:MediaServiceEventHashCode" minOccurs="0"/>
                <xsd:element ref="ns4:MediaServiceAutoKeyPoints" minOccurs="0"/>
                <xsd:element ref="ns4:MediaServiceKeyPoints" minOccurs="0"/>
                <xsd:element ref="ns4:MediaLengthInSeconds" minOccurs="0"/>
                <xsd:element ref="ns4:lcf76f155ced4ddcb4097134ff3c332f" minOccurs="0"/>
                <xsd:element ref="ns4:MediaServiceObjectDetectorVersions" minOccurs="0"/>
                <xsd:element ref="ns4: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1e125b-b772-4d2d-8af8-eec310c9bc7c" elementFormDefault="qualified">
    <xsd:import namespace="http://schemas.microsoft.com/office/2006/documentManagement/types"/>
    <xsd:import namespace="http://schemas.microsoft.com/office/infopath/2007/PartnerControls"/>
    <xsd:element name="h3ecda64fe994b47aa30e5432815760a" ma:index="8" nillable="true" ma:displayName="Dokumenttype_0" ma:hidden="true" ma:internalName="h3ecda64fe994b47aa30e5432815760a">
      <xsd:simpleType>
        <xsd:restriction base="dms:Note"/>
      </xsd:simpleType>
    </xsd:element>
    <xsd:element name="TaxCatchAll" ma:index="9" nillable="true" ma:displayName="Taxonomy Catch All Column" ma:hidden="true" ma:list="{591abb45-0f15-44b8-8c93-0ae72a6147a9}" ma:internalName="TaxCatchAll" ma:showField="CatchAllData" ma:web="8c1a7448-c795-4373-931a-935dbe1333ab">
      <xsd:complexType>
        <xsd:complexContent>
          <xsd:extension base="dms:MultiChoiceLookup">
            <xsd:sequence>
              <xsd:element name="Value" type="dms:Lookup" maxOccurs="unbounded" minOccurs="0" nillable="true"/>
            </xsd:sequence>
          </xsd:extension>
        </xsd:complexContent>
      </xsd:complexType>
    </xsd:element>
    <xsd:element name="df8ae297421a46099bed64514a3fb8ef" ma:index="10" nillable="true" ma:displayName="Avdelinger_0" ma:hidden="true" ma:internalName="df8ae297421a46099bed64514a3fb8ef">
      <xsd:simpleType>
        <xsd:restriction base="dms:Note"/>
      </xsd:simpleType>
    </xsd:element>
    <xsd:element name="kaa0af3728ae4e579c454f9bb4450f29" ma:index="11" nillable="true" ma:displayName="Klassifisering_0" ma:hidden="true" ma:internalName="kaa0af3728ae4e579c454f9bb4450f29">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c1a7448-c795-4373-931a-935dbe1333ab" elementFormDefault="qualified">
    <xsd:import namespace="http://schemas.microsoft.com/office/2006/documentManagement/types"/>
    <xsd:import namespace="http://schemas.microsoft.com/office/infopath/2007/PartnerControls"/>
    <xsd:element name="SharedWithUsers" ma:index="12"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Delingsdetaljer"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e9268ad-f9e5-4b4c-984a-6e7c3a2656b1" elementFormDefault="qualified">
    <xsd:import namespace="http://schemas.microsoft.com/office/2006/documentManagement/types"/>
    <xsd:import namespace="http://schemas.microsoft.com/office/infopath/2007/PartnerControls"/>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Tags" ma:index="17" nillable="true" ma:displayName="MediaServiceAutoTags" ma:internalName="MediaServiceAutoTags" ma:readOnly="true">
      <xsd:simpleType>
        <xsd:restriction base="dms:Text"/>
      </xsd:simpleType>
    </xsd:element>
    <xsd:element name="MediaServiceOCR" ma:index="18" nillable="true" ma:displayName="MediaServiceOCR" ma:internalName="MediaServiceOCR" ma:readOnly="true">
      <xsd:simpleType>
        <xsd:restriction base="dms:Note">
          <xsd:maxLength value="255"/>
        </xsd:restriction>
      </xsd:simpleType>
    </xsd:element>
    <xsd:element name="MediaServiceLocation" ma:index="19" nillable="true" ma:displayName="MediaServiceLocation" ma:internalName="MediaServiceLocation" ma:readOnly="true">
      <xsd:simpleType>
        <xsd:restriction base="dms:Text"/>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AutoKeyPoints" ma:index="22" nillable="true" ma:displayName="MediaServiceAutoKeyPoints" ma:hidden="true" ma:internalName="MediaServiceAutoKeyPoints" ma:readOnly="true">
      <xsd:simpleType>
        <xsd:restriction base="dms:Note"/>
      </xsd:simpleType>
    </xsd:element>
    <xsd:element name="MediaServiceKeyPoints" ma:index="23" nillable="true" ma:displayName="KeyPoints" ma:internalName="MediaServiceKeyPoints" ma:readOnly="true">
      <xsd:simpleType>
        <xsd:restriction base="dms:Note">
          <xsd:maxLength value="255"/>
        </xsd:restriction>
      </xsd:simpleType>
    </xsd:element>
    <xsd:element name="MediaLengthInSeconds" ma:index="24" nillable="true" ma:displayName="MediaLengthInSeconds" ma:hidden="true" ma:internalName="MediaLengthInSeconds" ma:readOnly="true">
      <xsd:simpleType>
        <xsd:restriction base="dms:Unknown"/>
      </xsd:simpleType>
    </xsd:element>
    <xsd:element name="lcf76f155ced4ddcb4097134ff3c332f" ma:index="26" nillable="true" ma:taxonomy="true" ma:internalName="lcf76f155ced4ddcb4097134ff3c332f" ma:taxonomyFieldName="MediaServiceImageTags" ma:displayName="Bildemerkelapper" ma:readOnly="false" ma:fieldId="{5cf76f15-5ced-4ddc-b409-7134ff3c332f}" ma:taxonomyMulti="true" ma:sspId="17f1e631-7134-4ce3-8a3d-482fd88a4c5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8"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4c1e125b-b772-4d2d-8af8-eec310c9bc7c" xsi:nil="true"/>
    <df8ae297421a46099bed64514a3fb8ef xmlns="4c1e125b-b772-4d2d-8af8-eec310c9bc7c" xsi:nil="true"/>
    <kaa0af3728ae4e579c454f9bb4450f29 xmlns="4c1e125b-b772-4d2d-8af8-eec310c9bc7c" xsi:nil="true"/>
    <h3ecda64fe994b47aa30e5432815760a xmlns="4c1e125b-b772-4d2d-8af8-eec310c9bc7c" xsi:nil="true"/>
    <lcf76f155ced4ddcb4097134ff3c332f xmlns="2e9268ad-f9e5-4b4c-984a-6e7c3a2656b1">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B3E2E0E-DB55-4291-BD1F-7B8CB42EBFE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1e125b-b772-4d2d-8af8-eec310c9bc7c"/>
    <ds:schemaRef ds:uri="8c1a7448-c795-4373-931a-935dbe1333ab"/>
    <ds:schemaRef ds:uri="2e9268ad-f9e5-4b4c-984a-6e7c3a2656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425E520-4D2F-487E-AA74-89503FAA6045}">
  <ds:schemaRefs>
    <ds:schemaRef ds:uri="http://schemas.microsoft.com/office/2006/documentManagement/types"/>
    <ds:schemaRef ds:uri="http://schemas.openxmlformats.org/package/2006/metadata/core-properties"/>
    <ds:schemaRef ds:uri="4c1e125b-b772-4d2d-8af8-eec310c9bc7c"/>
    <ds:schemaRef ds:uri="http://purl.org/dc/elements/1.1/"/>
    <ds:schemaRef ds:uri="8c1a7448-c795-4373-931a-935dbe1333ab"/>
    <ds:schemaRef ds:uri="http://schemas.microsoft.com/office/2006/metadata/properties"/>
    <ds:schemaRef ds:uri="http://schemas.microsoft.com/office/infopath/2007/PartnerControls"/>
    <ds:schemaRef ds:uri="http://purl.org/dc/terms/"/>
    <ds:schemaRef ds:uri="2e9268ad-f9e5-4b4c-984a-6e7c3a2656b1"/>
    <ds:schemaRef ds:uri="http://www.w3.org/XML/1998/namespace"/>
    <ds:schemaRef ds:uri="http://purl.org/dc/dcmitype/"/>
  </ds:schemaRefs>
</ds:datastoreItem>
</file>

<file path=customXml/itemProps3.xml><?xml version="1.0" encoding="utf-8"?>
<ds:datastoreItem xmlns:ds="http://schemas.openxmlformats.org/officeDocument/2006/customXml" ds:itemID="{5B2E7213-39D6-418C-873F-1C00E1922A6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TRFK_PowerPoint</Template>
  <TotalTime>17179</TotalTime>
  <Words>1953</Words>
  <Application>Microsoft Office PowerPoint</Application>
  <PresentationFormat>Widescreen</PresentationFormat>
  <Paragraphs>197</Paragraphs>
  <Slides>29</Slides>
  <Notes>0</Notes>
  <HiddenSlides>0</HiddenSlides>
  <MMClips>0</MMClips>
  <ScaleCrop>false</ScaleCrop>
  <HeadingPairs>
    <vt:vector size="6" baseType="variant">
      <vt:variant>
        <vt:lpstr>Brukte skrifter</vt:lpstr>
      </vt:variant>
      <vt:variant>
        <vt:i4>2</vt:i4>
      </vt:variant>
      <vt:variant>
        <vt:lpstr>Tema</vt:lpstr>
      </vt:variant>
      <vt:variant>
        <vt:i4>1</vt:i4>
      </vt:variant>
      <vt:variant>
        <vt:lpstr>Lysbildetitler</vt:lpstr>
      </vt:variant>
      <vt:variant>
        <vt:i4>29</vt:i4>
      </vt:variant>
    </vt:vector>
  </HeadingPairs>
  <TitlesOfParts>
    <vt:vector size="32" baseType="lpstr">
      <vt:lpstr>Arial</vt:lpstr>
      <vt:lpstr>Verdana</vt:lpstr>
      <vt:lpstr>TRFK</vt:lpstr>
      <vt:lpstr>EKSAMEN VÅREN 2024</vt:lpstr>
      <vt:lpstr>EKSAMENSINFORMASJON</vt:lpstr>
      <vt:lpstr>Eksamen våren 2024</vt:lpstr>
      <vt:lpstr>STUDIespesialiserende Vg3</vt:lpstr>
      <vt:lpstr>IDRETTSfag</vt:lpstr>
      <vt:lpstr>Studieforbedrende Vg3 innen kunst, design og arkitektur</vt:lpstr>
      <vt:lpstr>Påbygning til generell studiekompetanse</vt:lpstr>
      <vt:lpstr>Skriftlig eksamen</vt:lpstr>
      <vt:lpstr>Hjelpemidler</vt:lpstr>
      <vt:lpstr>Hjelpemidler</vt:lpstr>
      <vt:lpstr>Headsett, øretelefoner</vt:lpstr>
      <vt:lpstr>Skriftlig besvarelse</vt:lpstr>
      <vt:lpstr>Eksamensnettverk</vt:lpstr>
      <vt:lpstr>MUNTLIG eksamen</vt:lpstr>
      <vt:lpstr>Muntlig-praktisk eksamen </vt:lpstr>
      <vt:lpstr>Praktisk eksamen </vt:lpstr>
      <vt:lpstr>Brudd på eksamensreglement, fusk eller forsøk på fusk</vt:lpstr>
      <vt:lpstr>Særskilt tilrettelegging av eksamen</vt:lpstr>
      <vt:lpstr>Ved sykdom</vt:lpstr>
      <vt:lpstr>sensur</vt:lpstr>
      <vt:lpstr>klagerett</vt:lpstr>
      <vt:lpstr>klagerett</vt:lpstr>
      <vt:lpstr>fravær</vt:lpstr>
      <vt:lpstr>Fravær </vt:lpstr>
      <vt:lpstr>Vitnemål</vt:lpstr>
      <vt:lpstr>vitnemål</vt:lpstr>
      <vt:lpstr>kompetansebevis</vt:lpstr>
      <vt:lpstr>eksamen høsten 2024</vt:lpstr>
      <vt:lpstr>PowerPoint-presentasjon</vt:lpstr>
    </vt:vector>
  </TitlesOfParts>
  <Company>NTFK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EKSAMEN VÅREN 2018</dc:title>
  <dc:creator>Ingunn Barli</dc:creator>
  <cp:lastModifiedBy>Leif Arne Furunes</cp:lastModifiedBy>
  <cp:revision>169</cp:revision>
  <dcterms:created xsi:type="dcterms:W3CDTF">2018-01-28T08:50:55Z</dcterms:created>
  <dcterms:modified xsi:type="dcterms:W3CDTF">2024-04-02T06:23:18Z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0x0101003757E99C76F6E04DAE9269CDCA5F2086</vt:lpwstr>
  </property>
  <property fmtid="{D5CDD505-2E9C-101B-9397-08002B2CF9AE}" pid="3" name="Dokumenttype">
    <vt:lpwstr/>
  </property>
  <property fmtid="{D5CDD505-2E9C-101B-9397-08002B2CF9AE}" pid="4" name="Klassifisering">
    <vt:lpwstr/>
  </property>
  <property fmtid="{D5CDD505-2E9C-101B-9397-08002B2CF9AE}" pid="5" name="Avdelinger">
    <vt:lpwstr/>
  </property>
  <property fmtid="{D5CDD505-2E9C-101B-9397-08002B2CF9AE}" pid="6" name="MediaServiceImageTags">
    <vt:lpwstr/>
  </property>
</Properties>
</file>