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92" r:id="rId5"/>
  </p:sldMasterIdLst>
  <p:notesMasterIdLst>
    <p:notesMasterId r:id="rId29"/>
  </p:notesMasterIdLst>
  <p:sldIdLst>
    <p:sldId id="256" r:id="rId6"/>
    <p:sldId id="257" r:id="rId7"/>
    <p:sldId id="259" r:id="rId8"/>
    <p:sldId id="378" r:id="rId9"/>
    <p:sldId id="261" r:id="rId10"/>
    <p:sldId id="277" r:id="rId11"/>
    <p:sldId id="372" r:id="rId12"/>
    <p:sldId id="373" r:id="rId13"/>
    <p:sldId id="367" r:id="rId14"/>
    <p:sldId id="296" r:id="rId15"/>
    <p:sldId id="385" r:id="rId16"/>
    <p:sldId id="386" r:id="rId17"/>
    <p:sldId id="387" r:id="rId18"/>
    <p:sldId id="382" r:id="rId19"/>
    <p:sldId id="383" r:id="rId20"/>
    <p:sldId id="388" r:id="rId21"/>
    <p:sldId id="379" r:id="rId22"/>
    <p:sldId id="381" r:id="rId23"/>
    <p:sldId id="290" r:id="rId24"/>
    <p:sldId id="282" r:id="rId25"/>
    <p:sldId id="368" r:id="rId26"/>
    <p:sldId id="269" r:id="rId27"/>
    <p:sldId id="258" r:id="rId2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DA7A8B3-AA4E-B371-B06D-E92B1B6EE951}" v="479" dt="2026-08-26T19:08:20.178"/>
    <p1510:client id="{4CD9C1E5-026D-4ACF-17D8-0D3E205099FE}" v="261" dt="2026-08-27T07:04:34.329"/>
    <p1510:client id="{74D4231D-2BD9-C1EC-10BD-956BCF60B80B}" v="828" dt="2026-08-27T15:40:17.338"/>
    <p1510:client id="{75C9BA77-7580-E342-B0EC-D99A9DD3D149}" v="2" dt="2026-08-27T09:32:18.146"/>
    <p1510:client id="{7FF012FF-04CA-DD0B-9AC0-1E4C041E20B4}" v="170" dt="2026-08-27T11:10:25.008"/>
    <p1510:client id="{B190473A-2DA8-4C96-8422-668C5F6E5718}" v="4" dt="2026-08-27T15:44:55.205"/>
  </p1510:revLst>
</p1510:revInfo>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microsoft.com/office/2016/11/relationships/changesInfo" Target="changesInfos/changesInfo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presProps" Target="presProps.xml"/><Relationship Id="rId35" Type="http://schemas.microsoft.com/office/2015/10/relationships/revisionInfo" Target="revisionInfo.xml"/><Relationship Id="rId8" Type="http://schemas.openxmlformats.org/officeDocument/2006/relationships/slide" Target="slides/slide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dreas Einan" userId="S::andei@trondelagfylke.no::c495e047-c841-45b8-888f-63968d7b3bc8" providerId="AD" clId="Web-{3DA7A8B3-AA4E-B371-B06D-E92B1B6EE951}"/>
    <pc:docChg chg="addSld modSld">
      <pc:chgData name="Andreas Einan" userId="S::andei@trondelagfylke.no::c495e047-c841-45b8-888f-63968d7b3bc8" providerId="AD" clId="Web-{3DA7A8B3-AA4E-B371-B06D-E92B1B6EE951}" dt="2026-08-26T19:08:20.178" v="479" actId="20577"/>
      <pc:docMkLst>
        <pc:docMk/>
      </pc:docMkLst>
      <pc:sldChg chg="modSp">
        <pc:chgData name="Andreas Einan" userId="S::andei@trondelagfylke.no::c495e047-c841-45b8-888f-63968d7b3bc8" providerId="AD" clId="Web-{3DA7A8B3-AA4E-B371-B06D-E92B1B6EE951}" dt="2026-08-26T18:51:56.670" v="10" actId="20577"/>
        <pc:sldMkLst>
          <pc:docMk/>
          <pc:sldMk cId="1449953621" sldId="295"/>
        </pc:sldMkLst>
        <pc:spChg chg="mod">
          <ac:chgData name="Andreas Einan" userId="S::andei@trondelagfylke.no::c495e047-c841-45b8-888f-63968d7b3bc8" providerId="AD" clId="Web-{3DA7A8B3-AA4E-B371-B06D-E92B1B6EE951}" dt="2026-08-26T18:51:56.670" v="10" actId="20577"/>
          <ac:spMkLst>
            <pc:docMk/>
            <pc:sldMk cId="1449953621" sldId="295"/>
            <ac:spMk id="2" creationId="{DF7E0F00-8CB5-41B9-95FC-F1205F2043C3}"/>
          </ac:spMkLst>
        </pc:spChg>
      </pc:sldChg>
      <pc:sldChg chg="modSp new">
        <pc:chgData name="Andreas Einan" userId="S::andei@trondelagfylke.no::c495e047-c841-45b8-888f-63968d7b3bc8" providerId="AD" clId="Web-{3DA7A8B3-AA4E-B371-B06D-E92B1B6EE951}" dt="2026-08-26T19:08:20.178" v="479" actId="20577"/>
        <pc:sldMkLst>
          <pc:docMk/>
          <pc:sldMk cId="505265717" sldId="381"/>
        </pc:sldMkLst>
        <pc:spChg chg="mod">
          <ac:chgData name="Andreas Einan" userId="S::andei@trondelagfylke.no::c495e047-c841-45b8-888f-63968d7b3bc8" providerId="AD" clId="Web-{3DA7A8B3-AA4E-B371-B06D-E92B1B6EE951}" dt="2026-08-26T19:08:20.178" v="479" actId="20577"/>
          <ac:spMkLst>
            <pc:docMk/>
            <pc:sldMk cId="505265717" sldId="381"/>
            <ac:spMk id="2" creationId="{68C1D8BC-DB85-BB37-14DB-E6ABFF549416}"/>
          </ac:spMkLst>
        </pc:spChg>
        <pc:spChg chg="mod">
          <ac:chgData name="Andreas Einan" userId="S::andei@trondelagfylke.no::c495e047-c841-45b8-888f-63968d7b3bc8" providerId="AD" clId="Web-{3DA7A8B3-AA4E-B371-B06D-E92B1B6EE951}" dt="2026-08-26T18:52:28.310" v="20" actId="20577"/>
          <ac:spMkLst>
            <pc:docMk/>
            <pc:sldMk cId="505265717" sldId="381"/>
            <ac:spMk id="3" creationId="{001EB1F5-28CC-DDB1-16B7-CB213E8FC997}"/>
          </ac:spMkLst>
        </pc:spChg>
      </pc:sldChg>
      <pc:sldChg chg="modSp new">
        <pc:chgData name="Andreas Einan" userId="S::andei@trondelagfylke.no::c495e047-c841-45b8-888f-63968d7b3bc8" providerId="AD" clId="Web-{3DA7A8B3-AA4E-B371-B06D-E92B1B6EE951}" dt="2026-08-26T18:59:24.682" v="247" actId="20577"/>
        <pc:sldMkLst>
          <pc:docMk/>
          <pc:sldMk cId="211275027" sldId="382"/>
        </pc:sldMkLst>
        <pc:spChg chg="mod">
          <ac:chgData name="Andreas Einan" userId="S::andei@trondelagfylke.no::c495e047-c841-45b8-888f-63968d7b3bc8" providerId="AD" clId="Web-{3DA7A8B3-AA4E-B371-B06D-E92B1B6EE951}" dt="2026-08-26T18:59:24.682" v="247" actId="20577"/>
          <ac:spMkLst>
            <pc:docMk/>
            <pc:sldMk cId="211275027" sldId="382"/>
            <ac:spMk id="2" creationId="{465FC939-D9BA-A074-15B8-E01EF05E9ED0}"/>
          </ac:spMkLst>
        </pc:spChg>
        <pc:spChg chg="mod">
          <ac:chgData name="Andreas Einan" userId="S::andei@trondelagfylke.no::c495e047-c841-45b8-888f-63968d7b3bc8" providerId="AD" clId="Web-{3DA7A8B3-AA4E-B371-B06D-E92B1B6EE951}" dt="2026-08-26T18:57:41.652" v="168" actId="20577"/>
          <ac:spMkLst>
            <pc:docMk/>
            <pc:sldMk cId="211275027" sldId="382"/>
            <ac:spMk id="3" creationId="{49A00A0C-261C-7352-36CC-5677202574FF}"/>
          </ac:spMkLst>
        </pc:spChg>
      </pc:sldChg>
      <pc:sldChg chg="modSp new">
        <pc:chgData name="Andreas Einan" userId="S::andei@trondelagfylke.no::c495e047-c841-45b8-888f-63968d7b3bc8" providerId="AD" clId="Web-{3DA7A8B3-AA4E-B371-B06D-E92B1B6EE951}" dt="2026-08-26T19:07:28.397" v="477" actId="14100"/>
        <pc:sldMkLst>
          <pc:docMk/>
          <pc:sldMk cId="3978384684" sldId="383"/>
        </pc:sldMkLst>
        <pc:spChg chg="mod">
          <ac:chgData name="Andreas Einan" userId="S::andei@trondelagfylke.no::c495e047-c841-45b8-888f-63968d7b3bc8" providerId="AD" clId="Web-{3DA7A8B3-AA4E-B371-B06D-E92B1B6EE951}" dt="2026-08-26T19:07:28.397" v="477" actId="14100"/>
          <ac:spMkLst>
            <pc:docMk/>
            <pc:sldMk cId="3978384684" sldId="383"/>
            <ac:spMk id="2" creationId="{166C7B16-0FA5-3100-0EE1-BCE41B4A218E}"/>
          </ac:spMkLst>
        </pc:spChg>
        <pc:spChg chg="mod">
          <ac:chgData name="Andreas Einan" userId="S::andei@trondelagfylke.no::c495e047-c841-45b8-888f-63968d7b3bc8" providerId="AD" clId="Web-{3DA7A8B3-AA4E-B371-B06D-E92B1B6EE951}" dt="2026-08-26T18:59:32.979" v="250" actId="20577"/>
          <ac:spMkLst>
            <pc:docMk/>
            <pc:sldMk cId="3978384684" sldId="383"/>
            <ac:spMk id="3" creationId="{1195C693-06F8-6F27-CF92-40DB66D10D60}"/>
          </ac:spMkLst>
        </pc:spChg>
      </pc:sldChg>
    </pc:docChg>
  </pc:docChgLst>
  <pc:docChgLst>
    <pc:chgData name="Christian Bauer" userId="ee1573ec-eb0e-4617-854e-925a6c45c90f" providerId="ADAL" clId="{883669D8-A80E-4EAA-B4AF-2D3118FD01BE}"/>
    <pc:docChg chg="custSel modSld">
      <pc:chgData name="Christian Bauer" userId="ee1573ec-eb0e-4617-854e-925a6c45c90f" providerId="ADAL" clId="{883669D8-A80E-4EAA-B4AF-2D3118FD01BE}" dt="2026-08-27T15:44:55.205" v="1179" actId="20577"/>
      <pc:docMkLst>
        <pc:docMk/>
      </pc:docMkLst>
      <pc:sldChg chg="modNotesTx">
        <pc:chgData name="Christian Bauer" userId="ee1573ec-eb0e-4617-854e-925a6c45c90f" providerId="ADAL" clId="{883669D8-A80E-4EAA-B4AF-2D3118FD01BE}" dt="2026-08-20T09:23:41.456" v="170" actId="6549"/>
        <pc:sldMkLst>
          <pc:docMk/>
          <pc:sldMk cId="2818905544" sldId="256"/>
        </pc:sldMkLst>
      </pc:sldChg>
      <pc:sldChg chg="modSp mod modNotesTx">
        <pc:chgData name="Christian Bauer" userId="ee1573ec-eb0e-4617-854e-925a6c45c90f" providerId="ADAL" clId="{883669D8-A80E-4EAA-B4AF-2D3118FD01BE}" dt="2026-08-27T08:18:46.053" v="1166" actId="20577"/>
        <pc:sldMkLst>
          <pc:docMk/>
          <pc:sldMk cId="3800380572" sldId="259"/>
        </pc:sldMkLst>
        <pc:graphicFrameChg chg="modGraphic">
          <ac:chgData name="Christian Bauer" userId="ee1573ec-eb0e-4617-854e-925a6c45c90f" providerId="ADAL" clId="{883669D8-A80E-4EAA-B4AF-2D3118FD01BE}" dt="2026-08-27T08:18:46.053" v="1166" actId="20577"/>
          <ac:graphicFrameMkLst>
            <pc:docMk/>
            <pc:sldMk cId="3800380572" sldId="259"/>
            <ac:graphicFrameMk id="7" creationId="{67283D08-B855-4E05-B2D7-7399818044DC}"/>
          </ac:graphicFrameMkLst>
        </pc:graphicFrameChg>
      </pc:sldChg>
      <pc:sldChg chg="modSp mod modNotesTx">
        <pc:chgData name="Christian Bauer" userId="ee1573ec-eb0e-4617-854e-925a6c45c90f" providerId="ADAL" clId="{883669D8-A80E-4EAA-B4AF-2D3118FD01BE}" dt="2026-08-27T12:02:19.601" v="1177" actId="20577"/>
        <pc:sldMkLst>
          <pc:docMk/>
          <pc:sldMk cId="652501448" sldId="261"/>
        </pc:sldMkLst>
        <pc:spChg chg="mod">
          <ac:chgData name="Christian Bauer" userId="ee1573ec-eb0e-4617-854e-925a6c45c90f" providerId="ADAL" clId="{883669D8-A80E-4EAA-B4AF-2D3118FD01BE}" dt="2026-08-27T12:02:19.601" v="1177" actId="20577"/>
          <ac:spMkLst>
            <pc:docMk/>
            <pc:sldMk cId="652501448" sldId="261"/>
            <ac:spMk id="2" creationId="{38C115D8-6140-4FF8-A84A-61FE81B46C9F}"/>
          </ac:spMkLst>
        </pc:spChg>
      </pc:sldChg>
      <pc:sldChg chg="modSp mod">
        <pc:chgData name="Christian Bauer" userId="ee1573ec-eb0e-4617-854e-925a6c45c90f" providerId="ADAL" clId="{883669D8-A80E-4EAA-B4AF-2D3118FD01BE}" dt="2026-08-27T15:44:55.205" v="1179" actId="20577"/>
        <pc:sldMkLst>
          <pc:docMk/>
          <pc:sldMk cId="989187370" sldId="269"/>
        </pc:sldMkLst>
        <pc:spChg chg="mod">
          <ac:chgData name="Christian Bauer" userId="ee1573ec-eb0e-4617-854e-925a6c45c90f" providerId="ADAL" clId="{883669D8-A80E-4EAA-B4AF-2D3118FD01BE}" dt="2026-08-27T15:44:55.205" v="1179" actId="20577"/>
          <ac:spMkLst>
            <pc:docMk/>
            <pc:sldMk cId="989187370" sldId="269"/>
            <ac:spMk id="6" creationId="{E695D52B-4206-1C02-3032-D0DEAA5FAD9D}"/>
          </ac:spMkLst>
        </pc:spChg>
      </pc:sldChg>
      <pc:sldChg chg="modNotesTx">
        <pc:chgData name="Christian Bauer" userId="ee1573ec-eb0e-4617-854e-925a6c45c90f" providerId="ADAL" clId="{883669D8-A80E-4EAA-B4AF-2D3118FD01BE}" dt="2026-08-27T07:39:18.841" v="886" actId="20577"/>
        <pc:sldMkLst>
          <pc:docMk/>
          <pc:sldMk cId="1214103806" sldId="277"/>
        </pc:sldMkLst>
      </pc:sldChg>
      <pc:sldChg chg="modNotesTx">
        <pc:chgData name="Christian Bauer" userId="ee1573ec-eb0e-4617-854e-925a6c45c90f" providerId="ADAL" clId="{883669D8-A80E-4EAA-B4AF-2D3118FD01BE}" dt="2026-08-27T07:46:57.534" v="891" actId="20577"/>
        <pc:sldMkLst>
          <pc:docMk/>
          <pc:sldMk cId="2856694909" sldId="296"/>
        </pc:sldMkLst>
      </pc:sldChg>
      <pc:sldChg chg="modNotesTx">
        <pc:chgData name="Christian Bauer" userId="ee1573ec-eb0e-4617-854e-925a6c45c90f" providerId="ADAL" clId="{883669D8-A80E-4EAA-B4AF-2D3118FD01BE}" dt="2026-08-20T09:30:13.764" v="637" actId="20577"/>
        <pc:sldMkLst>
          <pc:docMk/>
          <pc:sldMk cId="1189955172" sldId="372"/>
        </pc:sldMkLst>
      </pc:sldChg>
      <pc:sldChg chg="modNotesTx">
        <pc:chgData name="Christian Bauer" userId="ee1573ec-eb0e-4617-854e-925a6c45c90f" providerId="ADAL" clId="{883669D8-A80E-4EAA-B4AF-2D3118FD01BE}" dt="2026-08-20T09:31:36.231" v="717" actId="20577"/>
        <pc:sldMkLst>
          <pc:docMk/>
          <pc:sldMk cId="2353518720" sldId="373"/>
        </pc:sldMkLst>
      </pc:sldChg>
      <pc:sldChg chg="modNotesTx">
        <pc:chgData name="Christian Bauer" userId="ee1573ec-eb0e-4617-854e-925a6c45c90f" providerId="ADAL" clId="{883669D8-A80E-4EAA-B4AF-2D3118FD01BE}" dt="2026-08-27T08:19:45.295" v="1176" actId="20577"/>
        <pc:sldMkLst>
          <pc:docMk/>
          <pc:sldMk cId="3860312527" sldId="378"/>
        </pc:sldMkLst>
      </pc:sldChg>
      <pc:sldChg chg="modNotesTx">
        <pc:chgData name="Christian Bauer" userId="ee1573ec-eb0e-4617-854e-925a6c45c90f" providerId="ADAL" clId="{883669D8-A80E-4EAA-B4AF-2D3118FD01BE}" dt="2026-08-19T11:09:23.230" v="169" actId="20577"/>
        <pc:sldMkLst>
          <pc:docMk/>
          <pc:sldMk cId="3067738368" sldId="379"/>
        </pc:sldMkLst>
      </pc:sldChg>
    </pc:docChg>
  </pc:docChgLst>
  <pc:docChgLst>
    <pc:chgData name="Ingunn Aasen Børresen" userId="S::ingborr@trondelagfylke.no::32f89baa-1093-4d91-9bd5-a159e369983c" providerId="AD" clId="Web-{4CD9C1E5-026D-4ACF-17D8-0D3E205099FE}"/>
    <pc:docChg chg="addSld delSld modSld">
      <pc:chgData name="Ingunn Aasen Børresen" userId="S::ingborr@trondelagfylke.no::32f89baa-1093-4d91-9bd5-a159e369983c" providerId="AD" clId="Web-{4CD9C1E5-026D-4ACF-17D8-0D3E205099FE}" dt="2026-08-27T07:04:34.329" v="220" actId="20577"/>
      <pc:docMkLst>
        <pc:docMk/>
      </pc:docMkLst>
      <pc:sldChg chg="modSp del">
        <pc:chgData name="Ingunn Aasen Børresen" userId="S::ingborr@trondelagfylke.no::32f89baa-1093-4d91-9bd5-a159e369983c" providerId="AD" clId="Web-{4CD9C1E5-026D-4ACF-17D8-0D3E205099FE}" dt="2026-08-27T06:22:49.819" v="147"/>
        <pc:sldMkLst>
          <pc:docMk/>
          <pc:sldMk cId="449503921" sldId="376"/>
        </pc:sldMkLst>
        <pc:spChg chg="mod">
          <ac:chgData name="Ingunn Aasen Børresen" userId="S::ingborr@trondelagfylke.no::32f89baa-1093-4d91-9bd5-a159e369983c" providerId="AD" clId="Web-{4CD9C1E5-026D-4ACF-17D8-0D3E205099FE}" dt="2026-08-27T06:21:13.741" v="96" actId="20577"/>
          <ac:spMkLst>
            <pc:docMk/>
            <pc:sldMk cId="449503921" sldId="376"/>
            <ac:spMk id="2" creationId="{B3E80B74-3B7E-41F4-B6FF-B3B3783DECAF}"/>
          </ac:spMkLst>
        </pc:spChg>
        <pc:spChg chg="mod">
          <ac:chgData name="Ingunn Aasen Børresen" userId="S::ingborr@trondelagfylke.no::32f89baa-1093-4d91-9bd5-a159e369983c" providerId="AD" clId="Web-{4CD9C1E5-026D-4ACF-17D8-0D3E205099FE}" dt="2026-08-27T06:15:02.038" v="35" actId="20577"/>
          <ac:spMkLst>
            <pc:docMk/>
            <pc:sldMk cId="449503921" sldId="376"/>
            <ac:spMk id="3" creationId="{D5FA4CC8-98E5-45A7-A46E-BCC796303907}"/>
          </ac:spMkLst>
        </pc:spChg>
      </pc:sldChg>
      <pc:sldChg chg="del">
        <pc:chgData name="Ingunn Aasen Børresen" userId="S::ingborr@trondelagfylke.no::32f89baa-1093-4d91-9bd5-a159e369983c" providerId="AD" clId="Web-{4CD9C1E5-026D-4ACF-17D8-0D3E205099FE}" dt="2026-08-27T06:19:23.897" v="79"/>
        <pc:sldMkLst>
          <pc:docMk/>
          <pc:sldMk cId="844566974" sldId="380"/>
        </pc:sldMkLst>
      </pc:sldChg>
      <pc:sldChg chg="addSp delSp modSp new del">
        <pc:chgData name="Ingunn Aasen Børresen" userId="S::ingborr@trondelagfylke.no::32f89baa-1093-4d91-9bd5-a159e369983c" providerId="AD" clId="Web-{4CD9C1E5-026D-4ACF-17D8-0D3E205099FE}" dt="2026-08-27T06:19:06.351" v="78"/>
        <pc:sldMkLst>
          <pc:docMk/>
          <pc:sldMk cId="2152801310" sldId="384"/>
        </pc:sldMkLst>
        <pc:spChg chg="add del mod">
          <ac:chgData name="Ingunn Aasen Børresen" userId="S::ingborr@trondelagfylke.no::32f89baa-1093-4d91-9bd5-a159e369983c" providerId="AD" clId="Web-{4CD9C1E5-026D-4ACF-17D8-0D3E205099FE}" dt="2026-08-27T06:18:43.038" v="74"/>
          <ac:spMkLst>
            <pc:docMk/>
            <pc:sldMk cId="2152801310" sldId="384"/>
            <ac:spMk id="2" creationId="{D3CA8304-6DDC-24BC-B409-D78213EA59B5}"/>
          </ac:spMkLst>
        </pc:spChg>
      </pc:sldChg>
      <pc:sldChg chg="modSp add replId">
        <pc:chgData name="Ingunn Aasen Børresen" userId="S::ingborr@trondelagfylke.no::32f89baa-1093-4d91-9bd5-a159e369983c" providerId="AD" clId="Web-{4CD9C1E5-026D-4ACF-17D8-0D3E205099FE}" dt="2026-08-27T06:22:24.632" v="146" actId="20577"/>
        <pc:sldMkLst>
          <pc:docMk/>
          <pc:sldMk cId="2755738477" sldId="385"/>
        </pc:sldMkLst>
        <pc:spChg chg="mod">
          <ac:chgData name="Ingunn Aasen Børresen" userId="S::ingborr@trondelagfylke.no::32f89baa-1093-4d91-9bd5-a159e369983c" providerId="AD" clId="Web-{4CD9C1E5-026D-4ACF-17D8-0D3E205099FE}" dt="2026-08-27T06:21:55.741" v="116" actId="20577"/>
          <ac:spMkLst>
            <pc:docMk/>
            <pc:sldMk cId="2755738477" sldId="385"/>
            <ac:spMk id="2" creationId="{42FB8051-08CB-6A7A-D5E1-FFCEA80F8450}"/>
          </ac:spMkLst>
        </pc:spChg>
        <pc:spChg chg="mod">
          <ac:chgData name="Ingunn Aasen Børresen" userId="S::ingborr@trondelagfylke.no::32f89baa-1093-4d91-9bd5-a159e369983c" providerId="AD" clId="Web-{4CD9C1E5-026D-4ACF-17D8-0D3E205099FE}" dt="2026-08-27T06:22:24.632" v="146" actId="20577"/>
          <ac:spMkLst>
            <pc:docMk/>
            <pc:sldMk cId="2755738477" sldId="385"/>
            <ac:spMk id="3" creationId="{B11ADB37-BC94-BD60-9B41-0816D63DDC1D}"/>
          </ac:spMkLst>
        </pc:spChg>
      </pc:sldChg>
      <pc:sldChg chg="modSp add replId">
        <pc:chgData name="Ingunn Aasen Børresen" userId="S::ingborr@trondelagfylke.no::32f89baa-1093-4d91-9bd5-a159e369983c" providerId="AD" clId="Web-{4CD9C1E5-026D-4ACF-17D8-0D3E205099FE}" dt="2026-08-27T06:19:57.835" v="95" actId="20577"/>
        <pc:sldMkLst>
          <pc:docMk/>
          <pc:sldMk cId="2756641193" sldId="386"/>
        </pc:sldMkLst>
        <pc:spChg chg="mod">
          <ac:chgData name="Ingunn Aasen Børresen" userId="S::ingborr@trondelagfylke.no::32f89baa-1093-4d91-9bd5-a159e369983c" providerId="AD" clId="Web-{4CD9C1E5-026D-4ACF-17D8-0D3E205099FE}" dt="2026-08-27T06:19:57.835" v="95" actId="20577"/>
          <ac:spMkLst>
            <pc:docMk/>
            <pc:sldMk cId="2756641193" sldId="386"/>
            <ac:spMk id="2" creationId="{A486BCCE-F60A-10E9-C940-6D26DB80711B}"/>
          </ac:spMkLst>
        </pc:spChg>
      </pc:sldChg>
      <pc:sldChg chg="addSp modSp add mod replId modClrScheme chgLayout">
        <pc:chgData name="Ingunn Aasen Børresen" userId="S::ingborr@trondelagfylke.no::32f89baa-1093-4d91-9bd5-a159e369983c" providerId="AD" clId="Web-{4CD9C1E5-026D-4ACF-17D8-0D3E205099FE}" dt="2026-08-27T07:04:34.329" v="220" actId="20577"/>
        <pc:sldMkLst>
          <pc:docMk/>
          <pc:sldMk cId="2794516656" sldId="387"/>
        </pc:sldMkLst>
        <pc:spChg chg="mod ord">
          <ac:chgData name="Ingunn Aasen Børresen" userId="S::ingborr@trondelagfylke.no::32f89baa-1093-4d91-9bd5-a159e369983c" providerId="AD" clId="Web-{4CD9C1E5-026D-4ACF-17D8-0D3E205099FE}" dt="2026-08-27T06:28:16.038" v="162"/>
          <ac:spMkLst>
            <pc:docMk/>
            <pc:sldMk cId="2794516656" sldId="387"/>
            <ac:spMk id="2" creationId="{D6517A5B-573D-A5F4-A303-05AB8049B812}"/>
          </ac:spMkLst>
        </pc:spChg>
        <pc:spChg chg="mod">
          <ac:chgData name="Ingunn Aasen Børresen" userId="S::ingborr@trondelagfylke.no::32f89baa-1093-4d91-9bd5-a159e369983c" providerId="AD" clId="Web-{4CD9C1E5-026D-4ACF-17D8-0D3E205099FE}" dt="2026-08-27T06:28:16.038" v="162"/>
          <ac:spMkLst>
            <pc:docMk/>
            <pc:sldMk cId="2794516656" sldId="387"/>
            <ac:spMk id="3" creationId="{C7E10FB0-3731-B19F-F153-8B5FBF5D0132}"/>
          </ac:spMkLst>
        </pc:spChg>
        <pc:spChg chg="add mod">
          <ac:chgData name="Ingunn Aasen Børresen" userId="S::ingborr@trondelagfylke.no::32f89baa-1093-4d91-9bd5-a159e369983c" providerId="AD" clId="Web-{4CD9C1E5-026D-4ACF-17D8-0D3E205099FE}" dt="2026-08-27T07:04:34.329" v="220" actId="20577"/>
          <ac:spMkLst>
            <pc:docMk/>
            <pc:sldMk cId="2794516656" sldId="387"/>
            <ac:spMk id="5" creationId="{253AA9EE-75F4-5BF6-4801-1DA0D5A940B3}"/>
          </ac:spMkLst>
        </pc:spChg>
        <pc:picChg chg="add mod modCrop">
          <ac:chgData name="Ingunn Aasen Børresen" userId="S::ingborr@trondelagfylke.no::32f89baa-1093-4d91-9bd5-a159e369983c" providerId="AD" clId="Web-{4CD9C1E5-026D-4ACF-17D8-0D3E205099FE}" dt="2026-08-27T06:28:16.038" v="162"/>
          <ac:picMkLst>
            <pc:docMk/>
            <pc:sldMk cId="2794516656" sldId="387"/>
            <ac:picMk id="4" creationId="{33FB4314-93DE-F878-86F8-69FB2C049029}"/>
          </ac:picMkLst>
        </pc:picChg>
      </pc:sldChg>
    </pc:docChg>
  </pc:docChgLst>
  <pc:docChgLst>
    <pc:chgData name="Andreas Einan" userId="S::andei@trondelagfylke.no::c495e047-c841-45b8-888f-63968d7b3bc8" providerId="AD" clId="Web-{9D944011-3D5C-8F18-695F-F96A38F413FA}"/>
    <pc:docChg chg="modSld">
      <pc:chgData name="Andreas Einan" userId="S::andei@trondelagfylke.no::c495e047-c841-45b8-888f-63968d7b3bc8" providerId="AD" clId="Web-{9D944011-3D5C-8F18-695F-F96A38F413FA}" dt="2026-08-26T07:37:18.366" v="1" actId="20577"/>
      <pc:docMkLst>
        <pc:docMk/>
      </pc:docMkLst>
      <pc:sldChg chg="modSp">
        <pc:chgData name="Andreas Einan" userId="S::andei@trondelagfylke.no::c495e047-c841-45b8-888f-63968d7b3bc8" providerId="AD" clId="Web-{9D944011-3D5C-8F18-695F-F96A38F413FA}" dt="2026-08-26T07:37:18.366" v="1" actId="20577"/>
        <pc:sldMkLst>
          <pc:docMk/>
          <pc:sldMk cId="989187370" sldId="269"/>
        </pc:sldMkLst>
        <pc:spChg chg="mod">
          <ac:chgData name="Andreas Einan" userId="S::andei@trondelagfylke.no::c495e047-c841-45b8-888f-63968d7b3bc8" providerId="AD" clId="Web-{9D944011-3D5C-8F18-695F-F96A38F413FA}" dt="2026-08-26T07:37:18.366" v="1" actId="20577"/>
          <ac:spMkLst>
            <pc:docMk/>
            <pc:sldMk cId="989187370" sldId="269"/>
            <ac:spMk id="2" creationId="{026BFE46-C1D5-488C-B76B-F5D8A981EC34}"/>
          </ac:spMkLst>
        </pc:spChg>
      </pc:sldChg>
    </pc:docChg>
  </pc:docChgLst>
  <pc:docChgLst>
    <pc:chgData name="Per-Otto Larsen" userId="S::perlar@trondelagfylke.no::5c503b33-2dae-4a38-b0c7-4ffa0233e1fd" providerId="AD" clId="Web-{7FF012FF-04CA-DD0B-9AC0-1E4C041E20B4}"/>
    <pc:docChg chg="modSld">
      <pc:chgData name="Per-Otto Larsen" userId="S::perlar@trondelagfylke.no::5c503b33-2dae-4a38-b0c7-4ffa0233e1fd" providerId="AD" clId="Web-{7FF012FF-04CA-DD0B-9AC0-1E4C041E20B4}" dt="2026-08-27T11:10:24.992" v="174" actId="20577"/>
      <pc:docMkLst>
        <pc:docMk/>
      </pc:docMkLst>
      <pc:sldChg chg="addSp delSp modSp">
        <pc:chgData name="Per-Otto Larsen" userId="S::perlar@trondelagfylke.no::5c503b33-2dae-4a38-b0c7-4ffa0233e1fd" providerId="AD" clId="Web-{7FF012FF-04CA-DD0B-9AC0-1E4C041E20B4}" dt="2026-08-27T11:10:24.992" v="174" actId="20577"/>
        <pc:sldMkLst>
          <pc:docMk/>
          <pc:sldMk cId="989187370" sldId="269"/>
        </pc:sldMkLst>
        <pc:spChg chg="mod">
          <ac:chgData name="Per-Otto Larsen" userId="S::perlar@trondelagfylke.no::5c503b33-2dae-4a38-b0c7-4ffa0233e1fd" providerId="AD" clId="Web-{7FF012FF-04CA-DD0B-9AC0-1E4C041E20B4}" dt="2026-08-27T11:09:46.523" v="172" actId="20577"/>
          <ac:spMkLst>
            <pc:docMk/>
            <pc:sldMk cId="989187370" sldId="269"/>
            <ac:spMk id="2" creationId="{026BFE46-C1D5-488C-B76B-F5D8A981EC34}"/>
          </ac:spMkLst>
        </pc:spChg>
        <pc:spChg chg="add mod">
          <ac:chgData name="Per-Otto Larsen" userId="S::perlar@trondelagfylke.no::5c503b33-2dae-4a38-b0c7-4ffa0233e1fd" providerId="AD" clId="Web-{7FF012FF-04CA-DD0B-9AC0-1E4C041E20B4}" dt="2026-08-27T11:10:24.992" v="174" actId="20577"/>
          <ac:spMkLst>
            <pc:docMk/>
            <pc:sldMk cId="989187370" sldId="269"/>
            <ac:spMk id="6" creationId="{E695D52B-4206-1C02-3032-D0DEAA5FAD9D}"/>
          </ac:spMkLst>
        </pc:spChg>
        <pc:graphicFrameChg chg="add del">
          <ac:chgData name="Per-Otto Larsen" userId="S::perlar@trondelagfylke.no::5c503b33-2dae-4a38-b0c7-4ffa0233e1fd" providerId="AD" clId="Web-{7FF012FF-04CA-DD0B-9AC0-1E4C041E20B4}" dt="2026-08-27T11:04:17.510" v="68"/>
          <ac:graphicFrameMkLst>
            <pc:docMk/>
            <pc:sldMk cId="989187370" sldId="269"/>
            <ac:graphicFrameMk id="4" creationId="{D35703E4-4411-24DC-0E97-1FB2659D6D2D}"/>
          </ac:graphicFrameMkLst>
        </pc:graphicFrameChg>
      </pc:sldChg>
      <pc:sldChg chg="modSp">
        <pc:chgData name="Per-Otto Larsen" userId="S::perlar@trondelagfylke.no::5c503b33-2dae-4a38-b0c7-4ffa0233e1fd" providerId="AD" clId="Web-{7FF012FF-04CA-DD0B-9AC0-1E4C041E20B4}" dt="2026-08-27T10:54:00.325" v="18" actId="20577"/>
        <pc:sldMkLst>
          <pc:docMk/>
          <pc:sldMk cId="3495703016" sldId="282"/>
        </pc:sldMkLst>
        <pc:spChg chg="mod">
          <ac:chgData name="Per-Otto Larsen" userId="S::perlar@trondelagfylke.no::5c503b33-2dae-4a38-b0c7-4ffa0233e1fd" providerId="AD" clId="Web-{7FF012FF-04CA-DD0B-9AC0-1E4C041E20B4}" dt="2026-08-27T10:54:00.325" v="18" actId="20577"/>
          <ac:spMkLst>
            <pc:docMk/>
            <pc:sldMk cId="3495703016" sldId="282"/>
            <ac:spMk id="2" creationId="{507546C0-C6DC-4664-AC15-F790F0624654}"/>
          </ac:spMkLst>
        </pc:spChg>
      </pc:sldChg>
      <pc:sldChg chg="addSp delSp modSp">
        <pc:chgData name="Per-Otto Larsen" userId="S::perlar@trondelagfylke.no::5c503b33-2dae-4a38-b0c7-4ffa0233e1fd" providerId="AD" clId="Web-{7FF012FF-04CA-DD0B-9AC0-1E4C041E20B4}" dt="2026-08-27T10:59:44.214" v="23" actId="14100"/>
        <pc:sldMkLst>
          <pc:docMk/>
          <pc:sldMk cId="229617047" sldId="368"/>
        </pc:sldMkLst>
        <pc:spChg chg="del">
          <ac:chgData name="Per-Otto Larsen" userId="S::perlar@trondelagfylke.no::5c503b33-2dae-4a38-b0c7-4ffa0233e1fd" providerId="AD" clId="Web-{7FF012FF-04CA-DD0B-9AC0-1E4C041E20B4}" dt="2026-08-27T10:59:34.198" v="21"/>
          <ac:spMkLst>
            <pc:docMk/>
            <pc:sldMk cId="229617047" sldId="368"/>
            <ac:spMk id="3" creationId="{9D214803-20BD-B0DA-D27A-ADF3280151EE}"/>
          </ac:spMkLst>
        </pc:spChg>
        <pc:spChg chg="add del mod">
          <ac:chgData name="Per-Otto Larsen" userId="S::perlar@trondelagfylke.no::5c503b33-2dae-4a38-b0c7-4ffa0233e1fd" providerId="AD" clId="Web-{7FF012FF-04CA-DD0B-9AC0-1E4C041E20B4}" dt="2026-08-27T10:59:28.839" v="20"/>
          <ac:spMkLst>
            <pc:docMk/>
            <pc:sldMk cId="229617047" sldId="368"/>
            <ac:spMk id="4" creationId="{7293424C-AE89-4DE3-14D8-8B0A966129E2}"/>
          </ac:spMkLst>
        </pc:spChg>
        <pc:picChg chg="add mod ord">
          <ac:chgData name="Per-Otto Larsen" userId="S::perlar@trondelagfylke.no::5c503b33-2dae-4a38-b0c7-4ffa0233e1fd" providerId="AD" clId="Web-{7FF012FF-04CA-DD0B-9AC0-1E4C041E20B4}" dt="2026-08-27T10:59:44.214" v="23" actId="14100"/>
          <ac:picMkLst>
            <pc:docMk/>
            <pc:sldMk cId="229617047" sldId="368"/>
            <ac:picMk id="5" creationId="{86B0BEB9-CAA1-4A10-D7C0-AC3456B01AC0}"/>
          </ac:picMkLst>
        </pc:picChg>
        <pc:picChg chg="del">
          <ac:chgData name="Per-Otto Larsen" userId="S::perlar@trondelagfylke.no::5c503b33-2dae-4a38-b0c7-4ffa0233e1fd" providerId="AD" clId="Web-{7FF012FF-04CA-DD0B-9AC0-1E4C041E20B4}" dt="2026-08-27T10:59:24.152" v="19"/>
          <ac:picMkLst>
            <pc:docMk/>
            <pc:sldMk cId="229617047" sldId="368"/>
            <ac:picMk id="7" creationId="{CBFD04BF-4ED3-081B-570F-1D988E5EF3AF}"/>
          </ac:picMkLst>
        </pc:picChg>
      </pc:sldChg>
    </pc:docChg>
  </pc:docChgLst>
  <pc:docChgLst>
    <pc:chgData name="Andreas Einan" userId="S::andei@trondelagfylke.no::c495e047-c841-45b8-888f-63968d7b3bc8" providerId="AD" clId="Web-{74D4231D-2BD9-C1EC-10BD-956BCF60B80B}"/>
    <pc:docChg chg="addSld delSld modSld sldOrd">
      <pc:chgData name="Andreas Einan" userId="S::andei@trondelagfylke.no::c495e047-c841-45b8-888f-63968d7b3bc8" providerId="AD" clId="Web-{74D4231D-2BD9-C1EC-10BD-956BCF60B80B}" dt="2026-08-27T15:40:17.338" v="826" actId="20577"/>
      <pc:docMkLst>
        <pc:docMk/>
      </pc:docMkLst>
      <pc:sldChg chg="del">
        <pc:chgData name="Andreas Einan" userId="S::andei@trondelagfylke.no::c495e047-c841-45b8-888f-63968d7b3bc8" providerId="AD" clId="Web-{74D4231D-2BD9-C1EC-10BD-956BCF60B80B}" dt="2026-08-27T14:05:10.628" v="650"/>
        <pc:sldMkLst>
          <pc:docMk/>
          <pc:sldMk cId="1449953621" sldId="295"/>
        </pc:sldMkLst>
      </pc:sldChg>
      <pc:sldChg chg="modSp">
        <pc:chgData name="Andreas Einan" userId="S::andei@trondelagfylke.no::c495e047-c841-45b8-888f-63968d7b3bc8" providerId="AD" clId="Web-{74D4231D-2BD9-C1EC-10BD-956BCF60B80B}" dt="2026-08-27T15:40:17.338" v="826" actId="20577"/>
        <pc:sldMkLst>
          <pc:docMk/>
          <pc:sldMk cId="505265717" sldId="381"/>
        </pc:sldMkLst>
        <pc:spChg chg="mod">
          <ac:chgData name="Andreas Einan" userId="S::andei@trondelagfylke.no::c495e047-c841-45b8-888f-63968d7b3bc8" providerId="AD" clId="Web-{74D4231D-2BD9-C1EC-10BD-956BCF60B80B}" dt="2026-08-27T15:40:17.338" v="826" actId="20577"/>
          <ac:spMkLst>
            <pc:docMk/>
            <pc:sldMk cId="505265717" sldId="381"/>
            <ac:spMk id="2" creationId="{68C1D8BC-DB85-BB37-14DB-E6ABFF549416}"/>
          </ac:spMkLst>
        </pc:spChg>
      </pc:sldChg>
      <pc:sldChg chg="modSp">
        <pc:chgData name="Andreas Einan" userId="S::andei@trondelagfylke.no::c495e047-c841-45b8-888f-63968d7b3bc8" providerId="AD" clId="Web-{74D4231D-2BD9-C1EC-10BD-956BCF60B80B}" dt="2026-08-27T15:39:29.744" v="817" actId="20577"/>
        <pc:sldMkLst>
          <pc:docMk/>
          <pc:sldMk cId="3978384684" sldId="383"/>
        </pc:sldMkLst>
        <pc:spChg chg="mod">
          <ac:chgData name="Andreas Einan" userId="S::andei@trondelagfylke.no::c495e047-c841-45b8-888f-63968d7b3bc8" providerId="AD" clId="Web-{74D4231D-2BD9-C1EC-10BD-956BCF60B80B}" dt="2026-08-27T15:39:29.744" v="817" actId="20577"/>
          <ac:spMkLst>
            <pc:docMk/>
            <pc:sldMk cId="3978384684" sldId="383"/>
            <ac:spMk id="2" creationId="{166C7B16-0FA5-3100-0EE1-BCE41B4A218E}"/>
          </ac:spMkLst>
        </pc:spChg>
      </pc:sldChg>
      <pc:sldChg chg="modSp new ord">
        <pc:chgData name="Andreas Einan" userId="S::andei@trondelagfylke.no::c495e047-c841-45b8-888f-63968d7b3bc8" providerId="AD" clId="Web-{74D4231D-2BD9-C1EC-10BD-956BCF60B80B}" dt="2026-08-27T14:07:55.660" v="790" actId="20577"/>
        <pc:sldMkLst>
          <pc:docMk/>
          <pc:sldMk cId="177669659" sldId="388"/>
        </pc:sldMkLst>
        <pc:spChg chg="mod">
          <ac:chgData name="Andreas Einan" userId="S::andei@trondelagfylke.no::c495e047-c841-45b8-888f-63968d7b3bc8" providerId="AD" clId="Web-{74D4231D-2BD9-C1EC-10BD-956BCF60B80B}" dt="2026-08-27T14:07:55.660" v="790" actId="20577"/>
          <ac:spMkLst>
            <pc:docMk/>
            <pc:sldMk cId="177669659" sldId="388"/>
            <ac:spMk id="2" creationId="{51E68A57-F887-FCB4-F0D0-AE9D6D8A3712}"/>
          </ac:spMkLst>
        </pc:spChg>
        <pc:spChg chg="mod">
          <ac:chgData name="Andreas Einan" userId="S::andei@trondelagfylke.no::c495e047-c841-45b8-888f-63968d7b3bc8" providerId="AD" clId="Web-{74D4231D-2BD9-C1EC-10BD-956BCF60B80B}" dt="2026-08-27T12:25:42.314" v="309" actId="20577"/>
          <ac:spMkLst>
            <pc:docMk/>
            <pc:sldMk cId="177669659" sldId="388"/>
            <ac:spMk id="3" creationId="{358DCDE0-3CDF-199F-CA30-FF6333B14286}"/>
          </ac:spMkLst>
        </pc:spChg>
      </pc:sldChg>
    </pc:docChg>
  </pc:docChgLst>
  <pc:docChgLst>
    <pc:chgData name="Ingunn Aasen Børresen" userId="S::ingborr@trondelagfylke.no::32f89baa-1093-4d91-9bd5-a159e369983c" providerId="AD" clId="Web-{75C9BA77-7580-E342-B0EC-D99A9DD3D149}"/>
    <pc:docChg chg="modSld">
      <pc:chgData name="Ingunn Aasen Børresen" userId="S::ingborr@trondelagfylke.no::32f89baa-1093-4d91-9bd5-a159e369983c" providerId="AD" clId="Web-{75C9BA77-7580-E342-B0EC-D99A9DD3D149}" dt="2026-08-27T09:32:18.146" v="0" actId="20577"/>
      <pc:docMkLst>
        <pc:docMk/>
      </pc:docMkLst>
      <pc:sldChg chg="modSp">
        <pc:chgData name="Ingunn Aasen Børresen" userId="S::ingborr@trondelagfylke.no::32f89baa-1093-4d91-9bd5-a159e369983c" providerId="AD" clId="Web-{75C9BA77-7580-E342-B0EC-D99A9DD3D149}" dt="2026-08-27T09:32:18.146" v="0" actId="20577"/>
        <pc:sldMkLst>
          <pc:docMk/>
          <pc:sldMk cId="2794516656" sldId="387"/>
        </pc:sldMkLst>
        <pc:spChg chg="mod">
          <ac:chgData name="Ingunn Aasen Børresen" userId="S::ingborr@trondelagfylke.no::32f89baa-1093-4d91-9bd5-a159e369983c" providerId="AD" clId="Web-{75C9BA77-7580-E342-B0EC-D99A9DD3D149}" dt="2026-08-27T09:32:18.146" v="0" actId="20577"/>
          <ac:spMkLst>
            <pc:docMk/>
            <pc:sldMk cId="2794516656" sldId="387"/>
            <ac:spMk id="5" creationId="{253AA9EE-75F4-5BF6-4801-1DA0D5A940B3}"/>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200512A-D89C-44A5-B6EB-D4C4726917C7}" type="datetimeFigureOut">
              <a:rPr lang="nb-NO" smtClean="0"/>
              <a:t>27.08.2026</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602E39F-1B3B-483D-BFF3-BBC2D6811F1D}" type="slidenum">
              <a:rPr lang="nb-NO" smtClean="0"/>
              <a:t>‹#›</a:t>
            </a:fld>
            <a:endParaRPr lang="nb-NO"/>
          </a:p>
        </p:txBody>
      </p:sp>
    </p:spTree>
    <p:extLst>
      <p:ext uri="{BB962C8B-B14F-4D97-AF65-F5344CB8AC3E}">
        <p14:creationId xmlns:p14="http://schemas.microsoft.com/office/powerpoint/2010/main" val="33363409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5602E39F-1B3B-483D-BFF3-BBC2D6811F1D}" type="slidenum">
              <a:rPr lang="nb-NO" smtClean="0"/>
              <a:t>1</a:t>
            </a:fld>
            <a:endParaRPr lang="nb-NO"/>
          </a:p>
        </p:txBody>
      </p:sp>
    </p:spTree>
    <p:extLst>
      <p:ext uri="{BB962C8B-B14F-4D97-AF65-F5344CB8AC3E}">
        <p14:creationId xmlns:p14="http://schemas.microsoft.com/office/powerpoint/2010/main" val="996270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Program for møte i dag</a:t>
            </a:r>
          </a:p>
          <a:p>
            <a:r>
              <a:rPr lang="nb-NO"/>
              <a:t>Begynner felles her i kantina, før vi deler oss opp klassevis med kontaktlærer</a:t>
            </a:r>
          </a:p>
          <a:p>
            <a:r>
              <a:rPr lang="nb-NO"/>
              <a:t>Først en kort presentasjon av noen sentrale ansatte og litt om skolen og vår visjon</a:t>
            </a:r>
          </a:p>
          <a:p>
            <a:r>
              <a:rPr lang="nb-NO"/>
              <a:t>Si noe om oppstart og skolemiljø</a:t>
            </a:r>
          </a:p>
          <a:p>
            <a:r>
              <a:rPr lang="nb-NO"/>
              <a:t>Russegrupper</a:t>
            </a:r>
          </a:p>
          <a:p>
            <a:r>
              <a:rPr lang="nb-NO"/>
              <a:t>Forklare fraværsregler på vgs</a:t>
            </a:r>
          </a:p>
          <a:p>
            <a:r>
              <a:rPr lang="nb-NO"/>
              <a:t>Visma InSchool</a:t>
            </a:r>
          </a:p>
          <a:p>
            <a:r>
              <a:rPr lang="nb-NO"/>
              <a:t>Deles opp klassevis med kontaktlærer</a:t>
            </a:r>
          </a:p>
        </p:txBody>
      </p:sp>
      <p:sp>
        <p:nvSpPr>
          <p:cNvPr id="4" name="Plassholder for lysbildenummer 3"/>
          <p:cNvSpPr>
            <a:spLocks noGrp="1"/>
          </p:cNvSpPr>
          <p:nvPr>
            <p:ph type="sldNum" sz="quarter" idx="5"/>
          </p:nvPr>
        </p:nvSpPr>
        <p:spPr/>
        <p:txBody>
          <a:bodyPr/>
          <a:lstStyle/>
          <a:p>
            <a:fld id="{5602E39F-1B3B-483D-BFF3-BBC2D6811F1D}" type="slidenum">
              <a:rPr lang="nb-NO" smtClean="0"/>
              <a:t>2</a:t>
            </a:fld>
            <a:endParaRPr lang="nb-NO"/>
          </a:p>
        </p:txBody>
      </p:sp>
    </p:spTree>
    <p:extLst>
      <p:ext uri="{BB962C8B-B14F-4D97-AF65-F5344CB8AC3E}">
        <p14:creationId xmlns:p14="http://schemas.microsoft.com/office/powerpoint/2010/main" val="7979191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Rus-team er synlig i skolen og har kompetanse som kan hjelpe elevene og skolen når problemer oppdages eller oppstår</a:t>
            </a:r>
          </a:p>
          <a:p>
            <a:endParaRPr lang="nb-NO"/>
          </a:p>
          <a:p>
            <a:r>
              <a:rPr lang="nb-NO"/>
              <a:t>Fylkeskommunen har en egen Pedagogisk psykologisk tjeneste</a:t>
            </a:r>
          </a:p>
        </p:txBody>
      </p:sp>
      <p:sp>
        <p:nvSpPr>
          <p:cNvPr id="4" name="Plassholder for lysbildenummer 3"/>
          <p:cNvSpPr>
            <a:spLocks noGrp="1"/>
          </p:cNvSpPr>
          <p:nvPr>
            <p:ph type="sldNum" sz="quarter" idx="5"/>
          </p:nvPr>
        </p:nvSpPr>
        <p:spPr/>
        <p:txBody>
          <a:bodyPr/>
          <a:lstStyle/>
          <a:p>
            <a:fld id="{5602E39F-1B3B-483D-BFF3-BBC2D6811F1D}" type="slidenum">
              <a:rPr lang="nb-NO" smtClean="0"/>
              <a:t>3</a:t>
            </a:fld>
            <a:endParaRPr lang="nb-NO"/>
          </a:p>
        </p:txBody>
      </p:sp>
    </p:spTree>
    <p:extLst>
      <p:ext uri="{BB962C8B-B14F-4D97-AF65-F5344CB8AC3E}">
        <p14:creationId xmlns:p14="http://schemas.microsoft.com/office/powerpoint/2010/main" val="13161777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lvl="0" indent="0">
              <a:lnSpc>
                <a:spcPct val="107000"/>
              </a:lnSpc>
              <a:buFont typeface="Symbol" panose="05050102010706020507" pitchFamily="18" charset="2"/>
              <a:buNone/>
            </a:pPr>
            <a:r>
              <a:rPr lang="nb-NO" sz="2400"/>
              <a:t>Vi er litt over 100 ansatte og litt over halvparten jobber med ‘vanlig’ undervisning, det som dere kanskje tenker når vi snakker om skole. </a:t>
            </a:r>
            <a:r>
              <a:rPr lang="nb-NO" sz="2400" err="1"/>
              <a:t>ca</a:t>
            </a:r>
            <a:r>
              <a:rPr lang="nb-NO" sz="2400"/>
              <a:t> en fjerdedel av de ansatte jobber med elever som får tilrettelagt opplæring på avdelingene for arbeidslivs- og hverdagslivstrening,  vi har et ressursteam som sørger for opplæring til ungdommer som er barnevernsystemet og vi har ansatte for drift, renhold, kontor, ikt.</a:t>
            </a:r>
          </a:p>
          <a:p>
            <a:pPr marL="0" lvl="0" indent="0">
              <a:lnSpc>
                <a:spcPct val="107000"/>
              </a:lnSpc>
              <a:buFont typeface="Symbol" panose="05050102010706020507" pitchFamily="18" charset="2"/>
              <a:buNone/>
            </a:pPr>
            <a:r>
              <a:rPr lang="nb-NO" sz="2400"/>
              <a:t>Et stort spenn. Det som er felles for oss alle er at vi er her for ungdommene. </a:t>
            </a:r>
          </a:p>
          <a:p>
            <a:pPr marL="0" lvl="0" indent="0">
              <a:lnSpc>
                <a:spcPct val="107000"/>
              </a:lnSpc>
              <a:buFont typeface="Symbol" panose="05050102010706020507" pitchFamily="18" charset="2"/>
              <a:buNone/>
            </a:pPr>
            <a:endParaRPr lang="nb-NO" sz="2400"/>
          </a:p>
          <a:p>
            <a:pPr marL="0" lvl="0" indent="0">
              <a:lnSpc>
                <a:spcPct val="107000"/>
              </a:lnSpc>
              <a:buFont typeface="Symbol" panose="05050102010706020507" pitchFamily="18" charset="2"/>
              <a:buNone/>
            </a:pPr>
            <a:r>
              <a:rPr lang="nb-NO" sz="2400"/>
              <a:t>Og Vår visjon er at  ‘Vi skaper de tryggeste rammene… </a:t>
            </a:r>
            <a:r>
              <a:rPr lang="nb-NO" sz="2400" err="1"/>
              <a:t>osv</a:t>
            </a:r>
            <a:endParaRPr lang="nb-NO" sz="2400"/>
          </a:p>
          <a:p>
            <a:pPr marL="0" lvl="0" indent="0">
              <a:lnSpc>
                <a:spcPct val="107000"/>
              </a:lnSpc>
              <a:buFont typeface="Symbol" panose="05050102010706020507" pitchFamily="18" charset="2"/>
              <a:buNone/>
            </a:pPr>
            <a:endParaRPr lang="nb-NO" sz="2400"/>
          </a:p>
          <a:p>
            <a:pPr marL="0" lvl="0" indent="0">
              <a:lnSpc>
                <a:spcPct val="107000"/>
              </a:lnSpc>
              <a:buFont typeface="Symbol" panose="05050102010706020507" pitchFamily="18" charset="2"/>
              <a:buNone/>
            </a:pPr>
            <a:r>
              <a:rPr lang="nb-NO" sz="2400"/>
              <a:t>Våre Verdier fellesskap, mestring og kunnskap beskriver hvordan vi er, hva som er viktig for oss og hjelper oss til å nå vår visjon:</a:t>
            </a:r>
          </a:p>
          <a:p>
            <a:pPr marL="0" lvl="0" indent="0">
              <a:lnSpc>
                <a:spcPct val="107000"/>
              </a:lnSpc>
              <a:buFont typeface="Symbol" panose="05050102010706020507" pitchFamily="18" charset="2"/>
              <a:buNone/>
            </a:pPr>
            <a:endParaRPr lang="nb-NO" sz="2400"/>
          </a:p>
          <a:p>
            <a:pPr marL="0" lvl="0" indent="0">
              <a:lnSpc>
                <a:spcPct val="107000"/>
              </a:lnSpc>
              <a:buFont typeface="Symbol" panose="05050102010706020507" pitchFamily="18" charset="2"/>
              <a:buNone/>
            </a:pPr>
            <a:r>
              <a:rPr lang="nb-NO" sz="2400"/>
              <a:t>Vi jobber i og legger til rette for et </a:t>
            </a:r>
            <a:r>
              <a:rPr lang="nb-NO" sz="2000"/>
              <a:t>trygt og profesjonelt læringsfellesskap</a:t>
            </a:r>
          </a:p>
          <a:p>
            <a:pPr marL="0" lvl="0" indent="0">
              <a:lnSpc>
                <a:spcPct val="107000"/>
              </a:lnSpc>
              <a:buFont typeface="Symbol" panose="05050102010706020507" pitchFamily="18" charset="2"/>
              <a:buNone/>
            </a:pPr>
            <a:endParaRPr lang="nb-NO" sz="2000"/>
          </a:p>
          <a:p>
            <a:pPr marL="0" lvl="0" indent="0">
              <a:lnSpc>
                <a:spcPct val="107000"/>
              </a:lnSpc>
              <a:buFont typeface="Symbol" panose="05050102010706020507" pitchFamily="18" charset="2"/>
              <a:buNone/>
            </a:pPr>
            <a:r>
              <a:rPr lang="nb-NO" sz="2000"/>
              <a:t>Vi ønsker at alle skal oppleve mestring ut ifra egne forutsetninger</a:t>
            </a:r>
          </a:p>
          <a:p>
            <a:pPr marL="0" lvl="0" indent="0">
              <a:lnSpc>
                <a:spcPct val="107000"/>
              </a:lnSpc>
              <a:buNone/>
            </a:pPr>
            <a:endParaRPr lang="nb-NO" sz="2400"/>
          </a:p>
          <a:p>
            <a:pPr marL="0" lvl="0" indent="0">
              <a:lnSpc>
                <a:spcPct val="107000"/>
              </a:lnSpc>
              <a:spcAft>
                <a:spcPts val="800"/>
              </a:spcAft>
              <a:buFont typeface="Symbol" panose="05050102010706020507" pitchFamily="18" charset="2"/>
              <a:buNone/>
            </a:pPr>
            <a:r>
              <a:rPr lang="nb-NO" sz="2000"/>
              <a:t>Vi er opptatt av nysgjerrighet og utvikling for varig kunnskap</a:t>
            </a:r>
          </a:p>
          <a:p>
            <a:pPr marL="0" lvl="0" indent="0">
              <a:lnSpc>
                <a:spcPct val="107000"/>
              </a:lnSpc>
              <a:spcAft>
                <a:spcPts val="800"/>
              </a:spcAft>
              <a:buFont typeface="Symbol" panose="05050102010706020507" pitchFamily="18" charset="2"/>
              <a:buNone/>
            </a:pPr>
            <a:endParaRPr lang="nb-NO" sz="2000"/>
          </a:p>
          <a:p>
            <a:pPr marL="0" marR="0" lvl="0" indent="0" algn="l" defTabSz="914400" rtl="0" eaLnBrk="1" fontAlgn="auto" latinLnBrk="0" hangingPunct="1">
              <a:lnSpc>
                <a:spcPct val="107000"/>
              </a:lnSpc>
              <a:spcBef>
                <a:spcPts val="0"/>
              </a:spcBef>
              <a:spcAft>
                <a:spcPts val="800"/>
              </a:spcAft>
              <a:buClrTx/>
              <a:buSzTx/>
              <a:buFont typeface="Symbol" panose="05050102010706020507" pitchFamily="18" charset="2"/>
              <a:buNone/>
              <a:tabLst/>
              <a:defRPr/>
            </a:pPr>
            <a:r>
              <a:rPr lang="nb-NO" sz="2000"/>
              <a:t>Elevundersøkelsen i fjor høst viste at det bare var to videregående skoler i Trøndelag som hadde lavere mobbetall enn Malvik, Selbu og Kyrksæterøra. Vi har altså kommet langt på vei til å nå vår visjon. </a:t>
            </a:r>
          </a:p>
          <a:p>
            <a:pPr marL="0" lvl="0" indent="0">
              <a:lnSpc>
                <a:spcPct val="107000"/>
              </a:lnSpc>
              <a:spcAft>
                <a:spcPts val="800"/>
              </a:spcAft>
              <a:buFont typeface="Symbol" panose="05050102010706020507" pitchFamily="18" charset="2"/>
              <a:buNone/>
            </a:pPr>
            <a:r>
              <a:rPr lang="nb-NO" sz="2000"/>
              <a:t>Men vi kan selvfølgelig ikke len oss tilbake, her må vi bare fortsette å jobbe.</a:t>
            </a:r>
          </a:p>
          <a:p>
            <a:pPr marL="0" lvl="0" indent="0">
              <a:lnSpc>
                <a:spcPct val="107000"/>
              </a:lnSpc>
              <a:spcAft>
                <a:spcPts val="800"/>
              </a:spcAft>
              <a:buFont typeface="Symbol" panose="05050102010706020507" pitchFamily="18" charset="2"/>
              <a:buNone/>
            </a:pPr>
            <a:endParaRPr lang="nb-NO" sz="2000"/>
          </a:p>
          <a:p>
            <a:pPr marL="0" lvl="0" indent="0">
              <a:lnSpc>
                <a:spcPct val="107000"/>
              </a:lnSpc>
              <a:spcAft>
                <a:spcPts val="800"/>
              </a:spcAft>
              <a:buFont typeface="Symbol" panose="05050102010706020507" pitchFamily="18" charset="2"/>
              <a:buNone/>
            </a:pPr>
            <a:r>
              <a:rPr lang="nb-NO" sz="2000"/>
              <a:t>Visjonen er ambisiøs, den skaper forventninger, stiller krav til oss og utfordrer oss – og det er bra. Det er vår visjon og alle som jobber på skolen skal bidra til å skape de tryggeste rammene for best læring og utvikling.  </a:t>
            </a:r>
          </a:p>
          <a:p>
            <a:endParaRPr lang="nb-NO"/>
          </a:p>
        </p:txBody>
      </p:sp>
      <p:sp>
        <p:nvSpPr>
          <p:cNvPr id="4" name="Plassholder for lysbildenummer 3"/>
          <p:cNvSpPr>
            <a:spLocks noGrp="1"/>
          </p:cNvSpPr>
          <p:nvPr>
            <p:ph type="sldNum" sz="quarter" idx="5"/>
          </p:nvPr>
        </p:nvSpPr>
        <p:spPr/>
        <p:txBody>
          <a:bodyPr/>
          <a:lstStyle/>
          <a:p>
            <a:fld id="{07DA84D3-F8D1-4BC1-9369-28333D340F3D}" type="slidenum">
              <a:rPr lang="nb-NO" smtClean="0"/>
              <a:t>4</a:t>
            </a:fld>
            <a:endParaRPr lang="nb-NO"/>
          </a:p>
        </p:txBody>
      </p:sp>
    </p:spTree>
    <p:extLst>
      <p:ext uri="{BB962C8B-B14F-4D97-AF65-F5344CB8AC3E}">
        <p14:creationId xmlns:p14="http://schemas.microsoft.com/office/powerpoint/2010/main" val="21015622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Overgang fra US til VGS er for mange spennende, kan være skremmende, det er en forandring og de fleste av oss liker ikke forandringer. Det er vi veldig klar over og vi jobber mye med relasjonsbygging i oppstarten.</a:t>
            </a:r>
          </a:p>
          <a:p>
            <a:r>
              <a:rPr lang="nb-NO"/>
              <a:t>Mellom elev-elev mellom voksne-elev – for å skape trivsel og trygghet.</a:t>
            </a:r>
          </a:p>
          <a:p>
            <a:r>
              <a:rPr lang="nb-NO"/>
              <a:t>Vi bruker noe som heter makkerskapsordning som betyr at læreren setter elevene sammen i grupper på to-to, elevene har noe ansvar for makkeren sin, blir byttet etter en periode. I tillegg har vi klassekart, </a:t>
            </a:r>
            <a:r>
              <a:rPr lang="nb-NO" err="1"/>
              <a:t>dvs</a:t>
            </a:r>
            <a:r>
              <a:rPr lang="nb-NO"/>
              <a:t> elevene vet hvor de skal sitte.</a:t>
            </a:r>
          </a:p>
          <a:p>
            <a:r>
              <a:rPr lang="nb-NO"/>
              <a:t>Vi er opptatt av elevdemokrati og medvirkning, tillitsvalgte i klassene er snart på plass og dermed er også elevrådet snart på plass. Gjennom det får elevene mulighet til å medvirke.</a:t>
            </a:r>
          </a:p>
          <a:p>
            <a:r>
              <a:rPr lang="nb-NO"/>
              <a:t>På individnivå lærer elevene gjennom dialog med lærer hvordan de har mulighet til medvirke i klasserom, i undervisningen, vurderingen, osv.</a:t>
            </a:r>
          </a:p>
        </p:txBody>
      </p:sp>
      <p:sp>
        <p:nvSpPr>
          <p:cNvPr id="4" name="Plassholder for lysbildenummer 3"/>
          <p:cNvSpPr>
            <a:spLocks noGrp="1"/>
          </p:cNvSpPr>
          <p:nvPr>
            <p:ph type="sldNum" sz="quarter" idx="10"/>
          </p:nvPr>
        </p:nvSpPr>
        <p:spPr/>
        <p:txBody>
          <a:bodyPr/>
          <a:lstStyle/>
          <a:p>
            <a:fld id="{5602E39F-1B3B-483D-BFF3-BBC2D6811F1D}" type="slidenum">
              <a:rPr lang="nb-NO" smtClean="0"/>
              <a:t>5</a:t>
            </a:fld>
            <a:endParaRPr lang="nb-NO"/>
          </a:p>
        </p:txBody>
      </p:sp>
    </p:spTree>
    <p:extLst>
      <p:ext uri="{BB962C8B-B14F-4D97-AF65-F5344CB8AC3E}">
        <p14:creationId xmlns:p14="http://schemas.microsoft.com/office/powerpoint/2010/main" val="14430886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Vi har en aktivitetsdag i oppstarten, det har vi gjennomført på tirsdag. Fantastisk dag. Skolen har gjort det i de siste 20 år – med avbrudd i pandemien. Det er idrett som organiserer det, trinnene går forskjellige løyper og hovedfokus er relasjonsbygging med noe faglig innhold.</a:t>
            </a:r>
          </a:p>
          <a:p>
            <a:pPr>
              <a:spcAft>
                <a:spcPts val="600"/>
              </a:spcAft>
            </a:pPr>
            <a:endParaRPr lang="nb-NO"/>
          </a:p>
          <a:p>
            <a:pPr>
              <a:spcAft>
                <a:spcPts val="600"/>
              </a:spcAft>
            </a:pPr>
            <a:r>
              <a:rPr lang="nb-NO"/>
              <a:t>Bilde er fra en tidligere aktivitetsdag</a:t>
            </a:r>
          </a:p>
          <a:p>
            <a:pPr>
              <a:spcAft>
                <a:spcPts val="600"/>
              </a:spcAft>
            </a:pPr>
            <a:endParaRPr lang="nb-NO"/>
          </a:p>
          <a:p>
            <a:pPr>
              <a:spcAft>
                <a:spcPts val="600"/>
              </a:spcAft>
            </a:pPr>
            <a:r>
              <a:rPr lang="nb-NO"/>
              <a:t>Vg1: Jervskogen-Stavsjøen</a:t>
            </a:r>
          </a:p>
          <a:p>
            <a:pPr>
              <a:spcAft>
                <a:spcPts val="600"/>
              </a:spcAft>
            </a:pPr>
            <a:r>
              <a:rPr lang="nb-NO"/>
              <a:t>Vg2: </a:t>
            </a:r>
            <a:r>
              <a:rPr lang="nb-NO" err="1"/>
              <a:t>Sekkhølet</a:t>
            </a:r>
            <a:r>
              <a:rPr lang="nb-NO"/>
              <a:t>-Stavsjøen</a:t>
            </a:r>
          </a:p>
          <a:p>
            <a:pPr>
              <a:spcAft>
                <a:spcPts val="600"/>
              </a:spcAft>
            </a:pPr>
            <a:r>
              <a:rPr lang="nb-NO"/>
              <a:t>Vg3:</a:t>
            </a:r>
            <a:r>
              <a:rPr kumimoji="0" lang="nb-NO" b="0" i="0" u="none" strike="noStrike" kern="1200" cap="none" spc="0" normalizeH="0" baseline="0" noProof="0">
                <a:ln>
                  <a:noFill/>
                </a:ln>
                <a:effectLst/>
                <a:uLnTx/>
                <a:uFillTx/>
              </a:rPr>
              <a:t> </a:t>
            </a:r>
            <a:r>
              <a:rPr kumimoji="0" lang="nb-NO" b="0" i="0" u="none" strike="noStrike" kern="1200" cap="none" spc="0" normalizeH="0" baseline="0" noProof="0" err="1">
                <a:ln>
                  <a:noFill/>
                </a:ln>
                <a:effectLst/>
                <a:uLnTx/>
                <a:uFillTx/>
              </a:rPr>
              <a:t>Hønstad</a:t>
            </a:r>
            <a:r>
              <a:rPr kumimoji="0" lang="nb-NO" b="0" i="0" u="none" strike="noStrike" kern="1200" cap="none" spc="0" normalizeH="0" baseline="0" noProof="0">
                <a:ln>
                  <a:noFill/>
                </a:ln>
                <a:effectLst/>
                <a:uLnTx/>
                <a:uFillTx/>
              </a:rPr>
              <a:t>-</a:t>
            </a:r>
            <a:r>
              <a:rPr kumimoji="0" lang="nb-NO" b="0" i="0" u="none" strike="noStrike" kern="1200" cap="none" spc="0" normalizeH="0" baseline="0" noProof="0" err="1">
                <a:ln>
                  <a:noFill/>
                </a:ln>
                <a:effectLst/>
                <a:uLnTx/>
                <a:uFillTx/>
              </a:rPr>
              <a:t>Hasetkammen</a:t>
            </a:r>
            <a:r>
              <a:rPr kumimoji="0" lang="nb-NO" b="0" i="0" u="none" strike="noStrike" kern="1200" cap="none" spc="0" normalizeH="0" baseline="0" noProof="0">
                <a:ln>
                  <a:noFill/>
                </a:ln>
                <a:effectLst/>
                <a:uLnTx/>
                <a:uFillTx/>
              </a:rPr>
              <a:t>-Stavsjøen</a:t>
            </a:r>
          </a:p>
          <a:p>
            <a:pPr>
              <a:spcAft>
                <a:spcPts val="600"/>
              </a:spcAft>
            </a:pPr>
            <a:r>
              <a:rPr kumimoji="0" lang="nb-NO" b="0" i="0" u="none" strike="noStrike" kern="1200" cap="none" spc="0" normalizeH="0" baseline="0" noProof="0">
                <a:ln>
                  <a:noFill/>
                </a:ln>
                <a:effectLst/>
                <a:uLnTx/>
                <a:uFillTx/>
              </a:rPr>
              <a:t>Pluss noe alternativ tilbud på Stavsjøen</a:t>
            </a:r>
            <a:endParaRPr lang="nb-NO"/>
          </a:p>
          <a:p>
            <a:endParaRPr lang="nb-NO"/>
          </a:p>
          <a:p>
            <a:r>
              <a:rPr lang="nb-NO"/>
              <a:t>Kjempefin dag</a:t>
            </a:r>
          </a:p>
        </p:txBody>
      </p:sp>
      <p:sp>
        <p:nvSpPr>
          <p:cNvPr id="4" name="Plassholder for lysbildenummer 3"/>
          <p:cNvSpPr>
            <a:spLocks noGrp="1"/>
          </p:cNvSpPr>
          <p:nvPr>
            <p:ph type="sldNum" sz="quarter" idx="10"/>
          </p:nvPr>
        </p:nvSpPr>
        <p:spPr/>
        <p:txBody>
          <a:bodyPr/>
          <a:lstStyle/>
          <a:p>
            <a:fld id="{5602E39F-1B3B-483D-BFF3-BBC2D6811F1D}" type="slidenum">
              <a:rPr lang="nb-NO" smtClean="0"/>
              <a:t>6</a:t>
            </a:fld>
            <a:endParaRPr lang="nb-NO"/>
          </a:p>
        </p:txBody>
      </p:sp>
    </p:spTree>
    <p:extLst>
      <p:ext uri="{BB962C8B-B14F-4D97-AF65-F5344CB8AC3E}">
        <p14:creationId xmlns:p14="http://schemas.microsoft.com/office/powerpoint/2010/main" val="32282848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Alle elever har en lovfestet rett til et trygt og godt skolemiljø.</a:t>
            </a:r>
          </a:p>
          <a:p>
            <a:endParaRPr lang="nb-NO"/>
          </a:p>
          <a:p>
            <a:r>
              <a:rPr lang="nb-NO"/>
              <a:t>Opplæringsloven paragraf 12</a:t>
            </a:r>
          </a:p>
          <a:p>
            <a:endParaRPr lang="nb-NO"/>
          </a:p>
          <a:p>
            <a:r>
              <a:rPr lang="nb-NO"/>
              <a:t>12-2 alle elever har rett …</a:t>
            </a:r>
          </a:p>
          <a:p>
            <a:endParaRPr lang="nb-NO"/>
          </a:p>
          <a:p>
            <a:r>
              <a:rPr lang="nb-NO"/>
              <a:t>12-3 Nulltoleranse til krenkende oppførsel</a:t>
            </a:r>
          </a:p>
        </p:txBody>
      </p:sp>
      <p:sp>
        <p:nvSpPr>
          <p:cNvPr id="4" name="Plassholder for lysbildenummer 3"/>
          <p:cNvSpPr>
            <a:spLocks noGrp="1"/>
          </p:cNvSpPr>
          <p:nvPr>
            <p:ph type="sldNum" sz="quarter" idx="5"/>
          </p:nvPr>
        </p:nvSpPr>
        <p:spPr/>
        <p:txBody>
          <a:bodyPr/>
          <a:lstStyle/>
          <a:p>
            <a:fld id="{DDEF11BD-0751-48E0-9207-8F9792F8B2D3}" type="slidenum">
              <a:rPr lang="nb-NO" smtClean="0"/>
              <a:t>7</a:t>
            </a:fld>
            <a:endParaRPr lang="nb-NO"/>
          </a:p>
        </p:txBody>
      </p:sp>
    </p:spTree>
    <p:extLst>
      <p:ext uri="{BB962C8B-B14F-4D97-AF65-F5344CB8AC3E}">
        <p14:creationId xmlns:p14="http://schemas.microsoft.com/office/powerpoint/2010/main" val="16596569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Paragraf 12-4 Beskriver aktivitetsplikten - alle som jobber på en skole har plikt…</a:t>
            </a:r>
          </a:p>
          <a:p>
            <a:endParaRPr lang="nb-NO"/>
          </a:p>
          <a:p>
            <a:r>
              <a:rPr lang="nb-NO"/>
              <a:t>Viktig å merke seg at … utenfor skolens område … det er de vanskeligste saker vi jobber med, fester, digitale medier</a:t>
            </a:r>
          </a:p>
        </p:txBody>
      </p:sp>
      <p:sp>
        <p:nvSpPr>
          <p:cNvPr id="4" name="Plassholder for lysbildenummer 3"/>
          <p:cNvSpPr>
            <a:spLocks noGrp="1"/>
          </p:cNvSpPr>
          <p:nvPr>
            <p:ph type="sldNum" sz="quarter" idx="5"/>
          </p:nvPr>
        </p:nvSpPr>
        <p:spPr/>
        <p:txBody>
          <a:bodyPr/>
          <a:lstStyle/>
          <a:p>
            <a:fld id="{DDEF11BD-0751-48E0-9207-8F9792F8B2D3}" type="slidenum">
              <a:rPr lang="nb-NO" smtClean="0"/>
              <a:t>8</a:t>
            </a:fld>
            <a:endParaRPr lang="nb-NO"/>
          </a:p>
        </p:txBody>
      </p:sp>
    </p:spTree>
    <p:extLst>
      <p:ext uri="{BB962C8B-B14F-4D97-AF65-F5344CB8AC3E}">
        <p14:creationId xmlns:p14="http://schemas.microsoft.com/office/powerpoint/2010/main" val="17582618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Elevenes ansvar – snakk med elevene om det. </a:t>
            </a:r>
          </a:p>
        </p:txBody>
      </p:sp>
      <p:sp>
        <p:nvSpPr>
          <p:cNvPr id="4" name="Plassholder for lysbildenummer 3"/>
          <p:cNvSpPr>
            <a:spLocks noGrp="1"/>
          </p:cNvSpPr>
          <p:nvPr>
            <p:ph type="sldNum" sz="quarter" idx="5"/>
          </p:nvPr>
        </p:nvSpPr>
        <p:spPr/>
        <p:txBody>
          <a:bodyPr/>
          <a:lstStyle/>
          <a:p>
            <a:fld id="{702499DD-E55E-4D2B-ACB0-BAB27EC86DDD}" type="slidenum">
              <a:rPr lang="nb-NO" smtClean="0"/>
              <a:t>9</a:t>
            </a:fld>
            <a:endParaRPr lang="nb-NO"/>
          </a:p>
        </p:txBody>
      </p:sp>
    </p:spTree>
    <p:extLst>
      <p:ext uri="{BB962C8B-B14F-4D97-AF65-F5344CB8AC3E}">
        <p14:creationId xmlns:p14="http://schemas.microsoft.com/office/powerpoint/2010/main" val="35446706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Så må jeg si noen ord om russegrupper. </a:t>
            </a:r>
          </a:p>
          <a:p>
            <a:r>
              <a:rPr lang="nb-NO"/>
              <a:t>Det starter tidlig – for noen har det startet allerede</a:t>
            </a:r>
          </a:p>
          <a:p>
            <a:r>
              <a:rPr lang="nb-NO"/>
              <a:t>Det tar mye tid og oppmerksomhet</a:t>
            </a:r>
          </a:p>
          <a:p>
            <a:r>
              <a:rPr lang="nb-NO"/>
              <a:t>Det er fint for veldig mange og så er det alltid noen som ikke få lov til å være med – og det er utrolig tøff </a:t>
            </a:r>
          </a:p>
          <a:p>
            <a:r>
              <a:rPr lang="nb-NO"/>
              <a:t>Vi ønsker en samlet </a:t>
            </a:r>
            <a:r>
              <a:rPr lang="nb-NO" err="1"/>
              <a:t>Malvikruss</a:t>
            </a:r>
            <a:r>
              <a:rPr lang="nb-NO"/>
              <a:t>, en stor gruppe – alle er med</a:t>
            </a:r>
          </a:p>
          <a:p>
            <a:endParaRPr lang="nb-NO"/>
          </a:p>
          <a:p>
            <a:r>
              <a:rPr lang="nb-NO"/>
              <a:t>Og da trenger vi hjelp fra dere, det får vi ikke til alene.</a:t>
            </a:r>
          </a:p>
          <a:p>
            <a:endParaRPr lang="nb-NO"/>
          </a:p>
          <a:p>
            <a:r>
              <a:rPr lang="nb-NO"/>
              <a:t>Snakk med ungdommen deres om russetid og viktigheten av inkludering.</a:t>
            </a:r>
          </a:p>
        </p:txBody>
      </p:sp>
      <p:sp>
        <p:nvSpPr>
          <p:cNvPr id="4" name="Plassholder for lysbildenummer 3"/>
          <p:cNvSpPr>
            <a:spLocks noGrp="1"/>
          </p:cNvSpPr>
          <p:nvPr>
            <p:ph type="sldNum" sz="quarter" idx="5"/>
          </p:nvPr>
        </p:nvSpPr>
        <p:spPr/>
        <p:txBody>
          <a:bodyPr/>
          <a:lstStyle/>
          <a:p>
            <a:fld id="{5602E39F-1B3B-483D-BFF3-BBC2D6811F1D}" type="slidenum">
              <a:rPr lang="nb-NO" smtClean="0"/>
              <a:t>10</a:t>
            </a:fld>
            <a:endParaRPr lang="nb-NO"/>
          </a:p>
        </p:txBody>
      </p:sp>
    </p:spTree>
    <p:extLst>
      <p:ext uri="{BB962C8B-B14F-4D97-AF65-F5344CB8AC3E}">
        <p14:creationId xmlns:p14="http://schemas.microsoft.com/office/powerpoint/2010/main" val="31767088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0E0895-44B9-D533-446E-FC196FB62CC1}"/>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FC1687C1-6F0B-C07B-EDE0-9891036ADDE2}"/>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6CDB3EAE-B52D-F1A0-84A7-EAA6C3A7E215}"/>
              </a:ext>
            </a:extLst>
          </p:cNvPr>
          <p:cNvSpPr>
            <a:spLocks noGrp="1"/>
          </p:cNvSpPr>
          <p:nvPr>
            <p:ph type="body" idx="1"/>
          </p:nvPr>
        </p:nvSpPr>
        <p:spPr/>
        <p:txBody>
          <a:bodyPr/>
          <a:lstStyle/>
          <a:p>
            <a:r>
              <a:rPr lang="nb-NO"/>
              <a:t>Per-Otto og Ingunn</a:t>
            </a:r>
          </a:p>
        </p:txBody>
      </p:sp>
      <p:sp>
        <p:nvSpPr>
          <p:cNvPr id="4" name="Plassholder for lysbildenummer 3">
            <a:extLst>
              <a:ext uri="{FF2B5EF4-FFF2-40B4-BE49-F238E27FC236}">
                <a16:creationId xmlns:a16="http://schemas.microsoft.com/office/drawing/2014/main" id="{67540EE6-4F8E-3389-92C6-C6DD60F7C2DA}"/>
              </a:ext>
            </a:extLst>
          </p:cNvPr>
          <p:cNvSpPr>
            <a:spLocks noGrp="1"/>
          </p:cNvSpPr>
          <p:nvPr>
            <p:ph type="sldNum" sz="quarter" idx="5"/>
          </p:nvPr>
        </p:nvSpPr>
        <p:spPr/>
        <p:txBody>
          <a:bodyPr/>
          <a:lstStyle/>
          <a:p>
            <a:fld id="{5602E39F-1B3B-483D-BFF3-BBC2D6811F1D}" type="slidenum">
              <a:rPr lang="nb-NO" smtClean="0"/>
              <a:t>11</a:t>
            </a:fld>
            <a:endParaRPr lang="nb-NO"/>
          </a:p>
        </p:txBody>
      </p:sp>
    </p:spTree>
    <p:extLst>
      <p:ext uri="{BB962C8B-B14F-4D97-AF65-F5344CB8AC3E}">
        <p14:creationId xmlns:p14="http://schemas.microsoft.com/office/powerpoint/2010/main" val="42623145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7F729E-9687-52AA-0A3F-5E6766ECD1FD}"/>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4A7DBC3F-E259-8FB3-F149-1C383AE7BB30}"/>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7E419D48-CB6A-4BAD-13C4-B6899818727C}"/>
              </a:ext>
            </a:extLst>
          </p:cNvPr>
          <p:cNvSpPr>
            <a:spLocks noGrp="1"/>
          </p:cNvSpPr>
          <p:nvPr>
            <p:ph type="body" idx="1"/>
          </p:nvPr>
        </p:nvSpPr>
        <p:spPr/>
        <p:txBody>
          <a:bodyPr/>
          <a:lstStyle/>
          <a:p>
            <a:r>
              <a:rPr lang="nb-NO"/>
              <a:t>Per-Otto og Ingunn</a:t>
            </a:r>
          </a:p>
        </p:txBody>
      </p:sp>
      <p:sp>
        <p:nvSpPr>
          <p:cNvPr id="4" name="Plassholder for lysbildenummer 3">
            <a:extLst>
              <a:ext uri="{FF2B5EF4-FFF2-40B4-BE49-F238E27FC236}">
                <a16:creationId xmlns:a16="http://schemas.microsoft.com/office/drawing/2014/main" id="{C390D60C-3773-9121-375F-EF948222B3CA}"/>
              </a:ext>
            </a:extLst>
          </p:cNvPr>
          <p:cNvSpPr>
            <a:spLocks noGrp="1"/>
          </p:cNvSpPr>
          <p:nvPr>
            <p:ph type="sldNum" sz="quarter" idx="5"/>
          </p:nvPr>
        </p:nvSpPr>
        <p:spPr/>
        <p:txBody>
          <a:bodyPr/>
          <a:lstStyle/>
          <a:p>
            <a:fld id="{5602E39F-1B3B-483D-BFF3-BBC2D6811F1D}" type="slidenum">
              <a:rPr lang="nb-NO" smtClean="0"/>
              <a:t>12</a:t>
            </a:fld>
            <a:endParaRPr lang="nb-NO"/>
          </a:p>
        </p:txBody>
      </p:sp>
    </p:spTree>
    <p:extLst>
      <p:ext uri="{BB962C8B-B14F-4D97-AF65-F5344CB8AC3E}">
        <p14:creationId xmlns:p14="http://schemas.microsoft.com/office/powerpoint/2010/main" val="8398379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C1B280-1072-EF97-74CB-B07F9EB523F6}"/>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757AF243-32AA-71E7-B958-EF0B27F85CA0}"/>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638C7A11-AEFF-9861-AC23-8EEC6565A5FE}"/>
              </a:ext>
            </a:extLst>
          </p:cNvPr>
          <p:cNvSpPr>
            <a:spLocks noGrp="1"/>
          </p:cNvSpPr>
          <p:nvPr>
            <p:ph type="body" idx="1"/>
          </p:nvPr>
        </p:nvSpPr>
        <p:spPr/>
        <p:txBody>
          <a:bodyPr/>
          <a:lstStyle/>
          <a:p>
            <a:r>
              <a:rPr lang="nb-NO"/>
              <a:t>Per-Otto og Ingunn</a:t>
            </a:r>
          </a:p>
        </p:txBody>
      </p:sp>
      <p:sp>
        <p:nvSpPr>
          <p:cNvPr id="4" name="Plassholder for lysbildenummer 3">
            <a:extLst>
              <a:ext uri="{FF2B5EF4-FFF2-40B4-BE49-F238E27FC236}">
                <a16:creationId xmlns:a16="http://schemas.microsoft.com/office/drawing/2014/main" id="{B21117AA-58F8-9093-0B09-D09E85DA0642}"/>
              </a:ext>
            </a:extLst>
          </p:cNvPr>
          <p:cNvSpPr>
            <a:spLocks noGrp="1"/>
          </p:cNvSpPr>
          <p:nvPr>
            <p:ph type="sldNum" sz="quarter" idx="5"/>
          </p:nvPr>
        </p:nvSpPr>
        <p:spPr/>
        <p:txBody>
          <a:bodyPr/>
          <a:lstStyle/>
          <a:p>
            <a:fld id="{5602E39F-1B3B-483D-BFF3-BBC2D6811F1D}" type="slidenum">
              <a:rPr lang="nb-NO" smtClean="0"/>
              <a:t>13</a:t>
            </a:fld>
            <a:endParaRPr lang="nb-NO"/>
          </a:p>
        </p:txBody>
      </p:sp>
    </p:spTree>
    <p:extLst>
      <p:ext uri="{BB962C8B-B14F-4D97-AF65-F5344CB8AC3E}">
        <p14:creationId xmlns:p14="http://schemas.microsoft.com/office/powerpoint/2010/main" val="13802820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Andreas</a:t>
            </a:r>
          </a:p>
          <a:p>
            <a:endParaRPr lang="nb-NO"/>
          </a:p>
          <a:p>
            <a:r>
              <a:rPr lang="nb-NO"/>
              <a:t>Noe fravær regnes ikke som fravær, hvis bort </a:t>
            </a:r>
            <a:r>
              <a:rPr lang="nb-NO" err="1"/>
              <a:t>pga</a:t>
            </a:r>
            <a:r>
              <a:rPr lang="nb-NO"/>
              <a:t> rettighet etter opplæringsloven</a:t>
            </a:r>
          </a:p>
          <a:p>
            <a:endParaRPr lang="nb-NO"/>
          </a:p>
          <a:p>
            <a:r>
              <a:rPr lang="nb-NO"/>
              <a:t>Dokumentert fravær som er på vitnemål, men teller ikke til fraværsgrensen</a:t>
            </a:r>
          </a:p>
        </p:txBody>
      </p:sp>
      <p:sp>
        <p:nvSpPr>
          <p:cNvPr id="4" name="Plassholder for lysbildenummer 3"/>
          <p:cNvSpPr>
            <a:spLocks noGrp="1"/>
          </p:cNvSpPr>
          <p:nvPr>
            <p:ph type="sldNum" sz="quarter" idx="5"/>
          </p:nvPr>
        </p:nvSpPr>
        <p:spPr/>
        <p:txBody>
          <a:bodyPr/>
          <a:lstStyle/>
          <a:p>
            <a:fld id="{5602E39F-1B3B-483D-BFF3-BBC2D6811F1D}" type="slidenum">
              <a:rPr lang="nb-NO" smtClean="0"/>
              <a:t>17</a:t>
            </a:fld>
            <a:endParaRPr lang="nb-NO"/>
          </a:p>
        </p:txBody>
      </p:sp>
    </p:spTree>
    <p:extLst>
      <p:ext uri="{BB962C8B-B14F-4D97-AF65-F5344CB8AC3E}">
        <p14:creationId xmlns:p14="http://schemas.microsoft.com/office/powerpoint/2010/main" val="34573083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Per-Otto</a:t>
            </a:r>
          </a:p>
        </p:txBody>
      </p:sp>
      <p:sp>
        <p:nvSpPr>
          <p:cNvPr id="4" name="Plassholder for lysbildenummer 3"/>
          <p:cNvSpPr>
            <a:spLocks noGrp="1"/>
          </p:cNvSpPr>
          <p:nvPr>
            <p:ph type="sldNum" sz="quarter" idx="5"/>
          </p:nvPr>
        </p:nvSpPr>
        <p:spPr/>
        <p:txBody>
          <a:bodyPr/>
          <a:lstStyle/>
          <a:p>
            <a:fld id="{5602E39F-1B3B-483D-BFF3-BBC2D6811F1D}" type="slidenum">
              <a:rPr lang="nb-NO" smtClean="0"/>
              <a:t>19</a:t>
            </a:fld>
            <a:endParaRPr lang="nb-NO"/>
          </a:p>
        </p:txBody>
      </p:sp>
    </p:spTree>
    <p:extLst>
      <p:ext uri="{BB962C8B-B14F-4D97-AF65-F5344CB8AC3E}">
        <p14:creationId xmlns:p14="http://schemas.microsoft.com/office/powerpoint/2010/main" val="3479987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a:t>Per-Otto</a:t>
            </a:r>
          </a:p>
          <a:p>
            <a:endParaRPr lang="nb-NO"/>
          </a:p>
        </p:txBody>
      </p:sp>
      <p:sp>
        <p:nvSpPr>
          <p:cNvPr id="4" name="Plassholder for lysbildenummer 3"/>
          <p:cNvSpPr>
            <a:spLocks noGrp="1"/>
          </p:cNvSpPr>
          <p:nvPr>
            <p:ph type="sldNum" sz="quarter" idx="5"/>
          </p:nvPr>
        </p:nvSpPr>
        <p:spPr/>
        <p:txBody>
          <a:bodyPr/>
          <a:lstStyle/>
          <a:p>
            <a:fld id="{5602E39F-1B3B-483D-BFF3-BBC2D6811F1D}" type="slidenum">
              <a:rPr lang="nb-NO" smtClean="0"/>
              <a:t>20</a:t>
            </a:fld>
            <a:endParaRPr lang="nb-NO"/>
          </a:p>
        </p:txBody>
      </p:sp>
    </p:spTree>
    <p:extLst>
      <p:ext uri="{BB962C8B-B14F-4D97-AF65-F5344CB8AC3E}">
        <p14:creationId xmlns:p14="http://schemas.microsoft.com/office/powerpoint/2010/main" val="18154155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a:t>Per-Otto</a:t>
            </a:r>
          </a:p>
          <a:p>
            <a:endParaRPr lang="nb-NO"/>
          </a:p>
        </p:txBody>
      </p:sp>
      <p:sp>
        <p:nvSpPr>
          <p:cNvPr id="4" name="Plassholder for lysbildenummer 3"/>
          <p:cNvSpPr>
            <a:spLocks noGrp="1"/>
          </p:cNvSpPr>
          <p:nvPr>
            <p:ph type="sldNum" sz="quarter" idx="5"/>
          </p:nvPr>
        </p:nvSpPr>
        <p:spPr/>
        <p:txBody>
          <a:bodyPr/>
          <a:lstStyle/>
          <a:p>
            <a:fld id="{5602E39F-1B3B-483D-BFF3-BBC2D6811F1D}" type="slidenum">
              <a:rPr lang="nb-NO" smtClean="0"/>
              <a:t>21</a:t>
            </a:fld>
            <a:endParaRPr lang="nb-NO"/>
          </a:p>
        </p:txBody>
      </p:sp>
    </p:spTree>
    <p:extLst>
      <p:ext uri="{BB962C8B-B14F-4D97-AF65-F5344CB8AC3E}">
        <p14:creationId xmlns:p14="http://schemas.microsoft.com/office/powerpoint/2010/main" val="191028596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a:t>Per-Otto</a:t>
            </a:r>
          </a:p>
          <a:p>
            <a:endParaRPr lang="nb-NO"/>
          </a:p>
        </p:txBody>
      </p:sp>
      <p:sp>
        <p:nvSpPr>
          <p:cNvPr id="4" name="Plassholder for lysbildenummer 3"/>
          <p:cNvSpPr>
            <a:spLocks noGrp="1"/>
          </p:cNvSpPr>
          <p:nvPr>
            <p:ph type="sldNum" sz="quarter" idx="5"/>
          </p:nvPr>
        </p:nvSpPr>
        <p:spPr/>
        <p:txBody>
          <a:bodyPr/>
          <a:lstStyle/>
          <a:p>
            <a:fld id="{5602E39F-1B3B-483D-BFF3-BBC2D6811F1D}" type="slidenum">
              <a:rPr lang="nb-NO" smtClean="0"/>
              <a:t>22</a:t>
            </a:fld>
            <a:endParaRPr lang="nb-NO"/>
          </a:p>
        </p:txBody>
      </p:sp>
    </p:spTree>
    <p:extLst>
      <p:ext uri="{BB962C8B-B14F-4D97-AF65-F5344CB8AC3E}">
        <p14:creationId xmlns:p14="http://schemas.microsoft.com/office/powerpoint/2010/main" val="220834826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18" name="grafikk">
            <a:extLst>
              <a:ext uri="{FF2B5EF4-FFF2-40B4-BE49-F238E27FC236}">
                <a16:creationId xmlns:a16="http://schemas.microsoft.com/office/drawing/2014/main" id="{36A72C8F-C33A-45AB-91BF-D23C7D50EEE5}"/>
              </a:ext>
            </a:extLst>
          </p:cNvPr>
          <p:cNvSpPr/>
          <p:nvPr userDrawn="1"/>
        </p:nvSpPr>
        <p:spPr>
          <a:xfrm>
            <a:off x="1" y="1548194"/>
            <a:ext cx="12193524" cy="530980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800">
              <a:solidFill>
                <a:srgbClr val="000000"/>
              </a:solidFill>
            </a:endParaRPr>
          </a:p>
        </p:txBody>
      </p:sp>
      <p:sp>
        <p:nvSpPr>
          <p:cNvPr id="2" name="Title 1"/>
          <p:cNvSpPr>
            <a:spLocks noGrp="1"/>
          </p:cNvSpPr>
          <p:nvPr>
            <p:ph type="ctrTitle"/>
          </p:nvPr>
        </p:nvSpPr>
        <p:spPr>
          <a:xfrm>
            <a:off x="914400" y="2535896"/>
            <a:ext cx="10363200" cy="1121846"/>
          </a:xfrm>
        </p:spPr>
        <p:txBody>
          <a:bodyPr anchor="b">
            <a:normAutofit/>
          </a:bodyPr>
          <a:lstStyle>
            <a:lvl1pPr algn="ctr">
              <a:defRPr sz="4050">
                <a:solidFill>
                  <a:srgbClr val="000000"/>
                </a:solidFill>
              </a:defRPr>
            </a:lvl1pPr>
          </a:lstStyle>
          <a:p>
            <a:r>
              <a:rPr lang="nb-NO"/>
              <a:t>Klikk for å redigere tittelstil</a:t>
            </a:r>
            <a:endParaRPr lang="en-US"/>
          </a:p>
        </p:txBody>
      </p:sp>
      <p:sp>
        <p:nvSpPr>
          <p:cNvPr id="3" name="Subtitle 2"/>
          <p:cNvSpPr>
            <a:spLocks noGrp="1"/>
          </p:cNvSpPr>
          <p:nvPr>
            <p:ph type="subTitle" idx="1"/>
          </p:nvPr>
        </p:nvSpPr>
        <p:spPr>
          <a:xfrm>
            <a:off x="914400" y="3795998"/>
            <a:ext cx="10363200" cy="984885"/>
          </a:xfrm>
        </p:spPr>
        <p:txBody>
          <a:bodyPr>
            <a:normAutofit/>
          </a:bodyPr>
          <a:lstStyle>
            <a:lvl1pPr marL="0" indent="0" algn="ctr">
              <a:buNone/>
              <a:defRPr sz="3200">
                <a:solidFill>
                  <a:srgbClr val="0000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US"/>
          </a:p>
        </p:txBody>
      </p:sp>
      <p:sp>
        <p:nvSpPr>
          <p:cNvPr id="4" name="tittelside" hidden="1">
            <a:extLst>
              <a:ext uri="{FF2B5EF4-FFF2-40B4-BE49-F238E27FC236}">
                <a16:creationId xmlns:a16="http://schemas.microsoft.com/office/drawing/2014/main" id="{42594168-4B05-4509-8809-6558E9660824}"/>
              </a:ext>
            </a:extLst>
          </p:cNvPr>
          <p:cNvSpPr/>
          <p:nvPr userDrawn="1"/>
        </p:nvSpPr>
        <p:spPr>
          <a:xfrm>
            <a:off x="449705" y="97436"/>
            <a:ext cx="779488" cy="2323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800">
              <a:solidFill>
                <a:srgbClr val="000000"/>
              </a:solidFill>
            </a:endParaRPr>
          </a:p>
        </p:txBody>
      </p:sp>
      <p:pic>
        <p:nvPicPr>
          <p:cNvPr id="7" name="Bilde 6">
            <a:extLst>
              <a:ext uri="{FF2B5EF4-FFF2-40B4-BE49-F238E27FC236}">
                <a16:creationId xmlns:a16="http://schemas.microsoft.com/office/drawing/2014/main" id="{53C00A96-9228-4E6E-AE76-CA1B57587F0A}"/>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720090" y="396050"/>
            <a:ext cx="2179324" cy="672085"/>
          </a:xfrm>
          <a:prstGeom prst="rect">
            <a:avLst/>
          </a:prstGeom>
        </p:spPr>
      </p:pic>
    </p:spTree>
    <p:extLst>
      <p:ext uri="{BB962C8B-B14F-4D97-AF65-F5344CB8AC3E}">
        <p14:creationId xmlns:p14="http://schemas.microsoft.com/office/powerpoint/2010/main" val="17496734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Deloverskrift">
    <p:spTree>
      <p:nvGrpSpPr>
        <p:cNvPr id="1" name=""/>
        <p:cNvGrpSpPr/>
        <p:nvPr/>
      </p:nvGrpSpPr>
      <p:grpSpPr>
        <a:xfrm>
          <a:off x="0" y="0"/>
          <a:ext cx="0" cy="0"/>
          <a:chOff x="0" y="0"/>
          <a:chExt cx="0" cy="0"/>
        </a:xfrm>
      </p:grpSpPr>
      <p:sp>
        <p:nvSpPr>
          <p:cNvPr id="10" name="Plassholder for bilde 9">
            <a:extLst>
              <a:ext uri="{FF2B5EF4-FFF2-40B4-BE49-F238E27FC236}">
                <a16:creationId xmlns:a16="http://schemas.microsoft.com/office/drawing/2014/main" id="{6E293DF4-167E-4F98-9D9A-566E0E9752FB}"/>
              </a:ext>
            </a:extLst>
          </p:cNvPr>
          <p:cNvSpPr>
            <a:spLocks noGrp="1"/>
          </p:cNvSpPr>
          <p:nvPr>
            <p:ph type="pic" sz="quarter" idx="10"/>
          </p:nvPr>
        </p:nvSpPr>
        <p:spPr>
          <a:xfrm>
            <a:off x="0" y="0"/>
            <a:ext cx="12192000" cy="4734592"/>
          </a:xfrm>
          <a:solidFill>
            <a:schemeClr val="bg1">
              <a:lumMod val="50000"/>
            </a:schemeClr>
          </a:solidFill>
        </p:spPr>
        <p:txBody>
          <a:bodyPr tIns="360000">
            <a:normAutofit/>
          </a:bodyPr>
          <a:lstStyle>
            <a:lvl1pPr marL="0" indent="0" algn="ctr">
              <a:buNone/>
              <a:defRPr sz="1400"/>
            </a:lvl1pPr>
          </a:lstStyle>
          <a:p>
            <a:r>
              <a:rPr lang="nb-NO"/>
              <a:t>Klikk ikonet for å legge til et bilde</a:t>
            </a:r>
          </a:p>
        </p:txBody>
      </p:sp>
      <p:sp>
        <p:nvSpPr>
          <p:cNvPr id="2" name="Title 1"/>
          <p:cNvSpPr>
            <a:spLocks noGrp="1"/>
          </p:cNvSpPr>
          <p:nvPr>
            <p:ph type="title"/>
          </p:nvPr>
        </p:nvSpPr>
        <p:spPr>
          <a:xfrm>
            <a:off x="831851" y="4977980"/>
            <a:ext cx="10515600" cy="775597"/>
          </a:xfrm>
        </p:spPr>
        <p:txBody>
          <a:bodyPr anchor="ctr" anchorCtr="0">
            <a:normAutofit/>
          </a:bodyPr>
          <a:lstStyle>
            <a:lvl1pPr algn="ctr">
              <a:defRPr sz="2800" baseline="0"/>
            </a:lvl1pPr>
          </a:lstStyle>
          <a:p>
            <a:r>
              <a:rPr lang="nb-NO"/>
              <a:t>Klikk for å redigere tittelstil</a:t>
            </a:r>
            <a:endParaRPr lang="en-US"/>
          </a:p>
        </p:txBody>
      </p:sp>
      <p:sp>
        <p:nvSpPr>
          <p:cNvPr id="3" name="Text Placeholder 2"/>
          <p:cNvSpPr>
            <a:spLocks noGrp="1"/>
          </p:cNvSpPr>
          <p:nvPr>
            <p:ph type="body" idx="1"/>
          </p:nvPr>
        </p:nvSpPr>
        <p:spPr>
          <a:xfrm>
            <a:off x="831851" y="5800962"/>
            <a:ext cx="10515600" cy="553998"/>
          </a:xfrm>
        </p:spPr>
        <p:txBody>
          <a:bodyPr>
            <a:normAutofit/>
          </a:bodyPr>
          <a:lstStyle>
            <a:lvl1pPr marL="0" indent="0" algn="ctr">
              <a:buNone/>
              <a:defRPr sz="1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Rediger tekststiler i malen</a:t>
            </a:r>
          </a:p>
        </p:txBody>
      </p:sp>
    </p:spTree>
    <p:extLst>
      <p:ext uri="{BB962C8B-B14F-4D97-AF65-F5344CB8AC3E}">
        <p14:creationId xmlns:p14="http://schemas.microsoft.com/office/powerpoint/2010/main" val="36371368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tel og innhold">
    <p:spTree>
      <p:nvGrpSpPr>
        <p:cNvPr id="1" name=""/>
        <p:cNvGrpSpPr/>
        <p:nvPr/>
      </p:nvGrpSpPr>
      <p:grpSpPr>
        <a:xfrm>
          <a:off x="0" y="0"/>
          <a:ext cx="0" cy="0"/>
          <a:chOff x="0" y="0"/>
          <a:chExt cx="0" cy="0"/>
        </a:xfrm>
      </p:grpSpPr>
      <p:sp>
        <p:nvSpPr>
          <p:cNvPr id="9" name="grafikk">
            <a:extLst>
              <a:ext uri="{FF2B5EF4-FFF2-40B4-BE49-F238E27FC236}">
                <a16:creationId xmlns:a16="http://schemas.microsoft.com/office/drawing/2014/main" id="{442E5E1F-5E54-4B09-9810-9D1AFB1B9578}"/>
              </a:ext>
            </a:extLst>
          </p:cNvPr>
          <p:cNvSpPr/>
          <p:nvPr userDrawn="1"/>
        </p:nvSpPr>
        <p:spPr>
          <a:xfrm>
            <a:off x="1" y="1620203"/>
            <a:ext cx="12193524" cy="288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800"/>
          </a:p>
        </p:txBody>
      </p:sp>
      <p:sp>
        <p:nvSpPr>
          <p:cNvPr id="3" name="Content Placeholder 2"/>
          <p:cNvSpPr>
            <a:spLocks noGrp="1"/>
          </p:cNvSpPr>
          <p:nvPr>
            <p:ph idx="1"/>
          </p:nvPr>
        </p:nvSpPr>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Date Placeholder 3"/>
          <p:cNvSpPr>
            <a:spLocks noGrp="1"/>
          </p:cNvSpPr>
          <p:nvPr>
            <p:ph type="dt" sz="half" idx="10"/>
          </p:nvPr>
        </p:nvSpPr>
        <p:spPr/>
        <p:txBody>
          <a:bodyPr/>
          <a:lstStyle/>
          <a:p>
            <a:fld id="{6A1A0E74-B8A8-4360-A367-9FF538085BF2}" type="datetimeFigureOut">
              <a:rPr lang="nb-NO" smtClean="0"/>
              <a:t>27.08.2026</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36457444-737A-4256-A71F-2C8225BFF095}" type="slidenum">
              <a:rPr lang="nb-NO" smtClean="0"/>
              <a:t>‹#›</a:t>
            </a:fld>
            <a:endParaRPr lang="nb-NO"/>
          </a:p>
        </p:txBody>
      </p:sp>
      <p:sp>
        <p:nvSpPr>
          <p:cNvPr id="8" name="Tittel 7">
            <a:extLst>
              <a:ext uri="{FF2B5EF4-FFF2-40B4-BE49-F238E27FC236}">
                <a16:creationId xmlns:a16="http://schemas.microsoft.com/office/drawing/2014/main" id="{ECCF3988-3131-4965-BFAC-2EF8935A2312}"/>
              </a:ext>
            </a:extLst>
          </p:cNvPr>
          <p:cNvSpPr>
            <a:spLocks noGrp="1"/>
          </p:cNvSpPr>
          <p:nvPr>
            <p:ph type="title"/>
          </p:nvPr>
        </p:nvSpPr>
        <p:spPr/>
        <p:txBody>
          <a:bodyPr/>
          <a:lstStyle/>
          <a:p>
            <a:r>
              <a:rPr lang="nb-NO"/>
              <a:t>Klikk for å redigere tittelstil</a:t>
            </a:r>
          </a:p>
        </p:txBody>
      </p:sp>
    </p:spTree>
    <p:extLst>
      <p:ext uri="{BB962C8B-B14F-4D97-AF65-F5344CB8AC3E}">
        <p14:creationId xmlns:p14="http://schemas.microsoft.com/office/powerpoint/2010/main" val="18688016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o innholdsdeler">
    <p:spTree>
      <p:nvGrpSpPr>
        <p:cNvPr id="1" name=""/>
        <p:cNvGrpSpPr/>
        <p:nvPr/>
      </p:nvGrpSpPr>
      <p:grpSpPr>
        <a:xfrm>
          <a:off x="0" y="0"/>
          <a:ext cx="0" cy="0"/>
          <a:chOff x="0" y="0"/>
          <a:chExt cx="0" cy="0"/>
        </a:xfrm>
      </p:grpSpPr>
      <p:sp>
        <p:nvSpPr>
          <p:cNvPr id="9" name="grafikk">
            <a:extLst>
              <a:ext uri="{FF2B5EF4-FFF2-40B4-BE49-F238E27FC236}">
                <a16:creationId xmlns:a16="http://schemas.microsoft.com/office/drawing/2014/main" id="{D8C7FABD-B60D-4278-8B7A-4CE212162DD1}"/>
              </a:ext>
            </a:extLst>
          </p:cNvPr>
          <p:cNvSpPr/>
          <p:nvPr userDrawn="1"/>
        </p:nvSpPr>
        <p:spPr>
          <a:xfrm>
            <a:off x="1" y="1620203"/>
            <a:ext cx="12193524" cy="288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800"/>
          </a:p>
        </p:txBody>
      </p:sp>
      <p:sp>
        <p:nvSpPr>
          <p:cNvPr id="2" name="Title 1"/>
          <p:cNvSpPr>
            <a:spLocks noGrp="1"/>
          </p:cNvSpPr>
          <p:nvPr>
            <p:ph type="title"/>
          </p:nvPr>
        </p:nvSpPr>
        <p:spPr/>
        <p:txBody>
          <a:bodyPr/>
          <a:lstStyle/>
          <a:p>
            <a:r>
              <a:rPr lang="nb-NO"/>
              <a:t>Klikk for å redigere tittelstil</a:t>
            </a:r>
            <a:endParaRPr lang="en-US"/>
          </a:p>
        </p:txBody>
      </p:sp>
      <p:sp>
        <p:nvSpPr>
          <p:cNvPr id="5" name="Date Placeholder 4"/>
          <p:cNvSpPr>
            <a:spLocks noGrp="1"/>
          </p:cNvSpPr>
          <p:nvPr>
            <p:ph type="dt" sz="half" idx="10"/>
          </p:nvPr>
        </p:nvSpPr>
        <p:spPr/>
        <p:txBody>
          <a:bodyPr/>
          <a:lstStyle/>
          <a:p>
            <a:fld id="{6A1A0E74-B8A8-4360-A367-9FF538085BF2}" type="datetimeFigureOut">
              <a:rPr lang="nb-NO" smtClean="0"/>
              <a:t>27.08.2026</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36457444-737A-4256-A71F-2C8225BFF095}" type="slidenum">
              <a:rPr lang="nb-NO" smtClean="0"/>
              <a:t>‹#›</a:t>
            </a:fld>
            <a:endParaRPr lang="nb-NO"/>
          </a:p>
        </p:txBody>
      </p:sp>
      <p:sp>
        <p:nvSpPr>
          <p:cNvPr id="8" name="Content Placeholder 2">
            <a:extLst>
              <a:ext uri="{FF2B5EF4-FFF2-40B4-BE49-F238E27FC236}">
                <a16:creationId xmlns:a16="http://schemas.microsoft.com/office/drawing/2014/main" id="{E768D46C-2C47-41CD-86BA-93183D68605A}"/>
              </a:ext>
            </a:extLst>
          </p:cNvPr>
          <p:cNvSpPr>
            <a:spLocks noGrp="1"/>
          </p:cNvSpPr>
          <p:nvPr>
            <p:ph idx="1"/>
          </p:nvPr>
        </p:nvSpPr>
        <p:spPr>
          <a:xfrm>
            <a:off x="6254893" y="2115183"/>
            <a:ext cx="5184648" cy="395310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10" name="Content Placeholder 2">
            <a:extLst>
              <a:ext uri="{FF2B5EF4-FFF2-40B4-BE49-F238E27FC236}">
                <a16:creationId xmlns:a16="http://schemas.microsoft.com/office/drawing/2014/main" id="{4239B1D9-21EF-47DC-9EB0-171837799AF0}"/>
              </a:ext>
            </a:extLst>
          </p:cNvPr>
          <p:cNvSpPr>
            <a:spLocks noGrp="1"/>
          </p:cNvSpPr>
          <p:nvPr>
            <p:ph idx="13"/>
          </p:nvPr>
        </p:nvSpPr>
        <p:spPr>
          <a:xfrm>
            <a:off x="753693" y="2115183"/>
            <a:ext cx="5184648" cy="395310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a:p>
        </p:txBody>
      </p:sp>
    </p:spTree>
    <p:extLst>
      <p:ext uri="{BB962C8B-B14F-4D97-AF65-F5344CB8AC3E}">
        <p14:creationId xmlns:p14="http://schemas.microsoft.com/office/powerpoint/2010/main" val="11735112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ammenligning">
    <p:spTree>
      <p:nvGrpSpPr>
        <p:cNvPr id="1" name=""/>
        <p:cNvGrpSpPr/>
        <p:nvPr/>
      </p:nvGrpSpPr>
      <p:grpSpPr>
        <a:xfrm>
          <a:off x="0" y="0"/>
          <a:ext cx="0" cy="0"/>
          <a:chOff x="0" y="0"/>
          <a:chExt cx="0" cy="0"/>
        </a:xfrm>
      </p:grpSpPr>
      <p:sp>
        <p:nvSpPr>
          <p:cNvPr id="13" name="grafikk">
            <a:extLst>
              <a:ext uri="{FF2B5EF4-FFF2-40B4-BE49-F238E27FC236}">
                <a16:creationId xmlns:a16="http://schemas.microsoft.com/office/drawing/2014/main" id="{40C17E66-2E97-4F81-8F6E-EF36FBE47B27}"/>
              </a:ext>
            </a:extLst>
          </p:cNvPr>
          <p:cNvSpPr/>
          <p:nvPr userDrawn="1"/>
        </p:nvSpPr>
        <p:spPr>
          <a:xfrm>
            <a:off x="1" y="1620203"/>
            <a:ext cx="12193524" cy="288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800"/>
          </a:p>
        </p:txBody>
      </p:sp>
      <p:sp>
        <p:nvSpPr>
          <p:cNvPr id="11" name="Content Placeholder 2">
            <a:extLst>
              <a:ext uri="{FF2B5EF4-FFF2-40B4-BE49-F238E27FC236}">
                <a16:creationId xmlns:a16="http://schemas.microsoft.com/office/drawing/2014/main" id="{0290DF0D-5186-43A8-9F17-7965A23969C6}"/>
              </a:ext>
            </a:extLst>
          </p:cNvPr>
          <p:cNvSpPr>
            <a:spLocks noGrp="1"/>
          </p:cNvSpPr>
          <p:nvPr>
            <p:ph idx="13"/>
          </p:nvPr>
        </p:nvSpPr>
        <p:spPr>
          <a:xfrm>
            <a:off x="6254893" y="2583181"/>
            <a:ext cx="5184648" cy="3485110"/>
          </a:xfrm>
        </p:spPr>
        <p:txBody>
          <a:bodyPr>
            <a:normAutofit/>
          </a:bodyPr>
          <a:lstStyle>
            <a:lvl1pPr>
              <a:defRPr sz="2400"/>
            </a:lvl1pPr>
            <a:lvl2pPr>
              <a:defRPr sz="2000"/>
            </a:lvl2pPr>
            <a:lvl3pPr>
              <a:defRPr sz="1800"/>
            </a:lvl3pPr>
            <a:lvl4pPr>
              <a:defRPr sz="1600"/>
            </a:lvl4pPr>
            <a:lvl5pPr>
              <a:defRPr sz="1400"/>
            </a:lvl5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12" name="Content Placeholder 2">
            <a:extLst>
              <a:ext uri="{FF2B5EF4-FFF2-40B4-BE49-F238E27FC236}">
                <a16:creationId xmlns:a16="http://schemas.microsoft.com/office/drawing/2014/main" id="{B24674BD-61C0-4B57-8F0A-E639D160D1D6}"/>
              </a:ext>
            </a:extLst>
          </p:cNvPr>
          <p:cNvSpPr>
            <a:spLocks noGrp="1"/>
          </p:cNvSpPr>
          <p:nvPr>
            <p:ph idx="14"/>
          </p:nvPr>
        </p:nvSpPr>
        <p:spPr>
          <a:xfrm>
            <a:off x="753693" y="2583181"/>
            <a:ext cx="5184648" cy="3485110"/>
          </a:xfrm>
        </p:spPr>
        <p:txBody>
          <a:bodyPr>
            <a:normAutofit/>
          </a:bodyPr>
          <a:lstStyle>
            <a:lvl1pPr>
              <a:defRPr sz="2400"/>
            </a:lvl1pPr>
            <a:lvl2pPr>
              <a:defRPr sz="2000"/>
            </a:lvl2pPr>
            <a:lvl3pPr>
              <a:defRPr sz="1800"/>
            </a:lvl3pPr>
            <a:lvl4pPr>
              <a:defRPr sz="1600"/>
            </a:lvl4pPr>
            <a:lvl5pPr>
              <a:defRPr sz="1400"/>
            </a:lvl5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3" name="Text Placeholder 2"/>
          <p:cNvSpPr>
            <a:spLocks noGrp="1"/>
          </p:cNvSpPr>
          <p:nvPr>
            <p:ph type="body" idx="1"/>
          </p:nvPr>
        </p:nvSpPr>
        <p:spPr>
          <a:xfrm>
            <a:off x="753693" y="2115183"/>
            <a:ext cx="5184648" cy="369332"/>
          </a:xfrm>
        </p:spPr>
        <p:txBody>
          <a:bodyPr anchor="b">
            <a:normAutofit/>
          </a:bodyP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a:t>
            </a:r>
          </a:p>
        </p:txBody>
      </p:sp>
      <p:sp>
        <p:nvSpPr>
          <p:cNvPr id="5" name="Text Placeholder 4"/>
          <p:cNvSpPr>
            <a:spLocks noGrp="1"/>
          </p:cNvSpPr>
          <p:nvPr>
            <p:ph type="body" sz="quarter" idx="3"/>
          </p:nvPr>
        </p:nvSpPr>
        <p:spPr>
          <a:xfrm>
            <a:off x="6254892" y="2115183"/>
            <a:ext cx="5184648" cy="369332"/>
          </a:xfrm>
        </p:spPr>
        <p:txBody>
          <a:bodyPr anchor="b">
            <a:normAutofit/>
          </a:bodyP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a:t>
            </a:r>
          </a:p>
        </p:txBody>
      </p:sp>
      <p:sp>
        <p:nvSpPr>
          <p:cNvPr id="7" name="Date Placeholder 6"/>
          <p:cNvSpPr>
            <a:spLocks noGrp="1"/>
          </p:cNvSpPr>
          <p:nvPr>
            <p:ph type="dt" sz="half" idx="10"/>
          </p:nvPr>
        </p:nvSpPr>
        <p:spPr/>
        <p:txBody>
          <a:bodyPr/>
          <a:lstStyle/>
          <a:p>
            <a:fld id="{6A1A0E74-B8A8-4360-A367-9FF538085BF2}" type="datetimeFigureOut">
              <a:rPr lang="nb-NO" smtClean="0"/>
              <a:t>27.08.2026</a:t>
            </a:fld>
            <a:endParaRPr lang="nb-NO"/>
          </a:p>
        </p:txBody>
      </p:sp>
      <p:sp>
        <p:nvSpPr>
          <p:cNvPr id="8" name="Footer Placeholder 7"/>
          <p:cNvSpPr>
            <a:spLocks noGrp="1"/>
          </p:cNvSpPr>
          <p:nvPr>
            <p:ph type="ftr" sz="quarter" idx="11"/>
          </p:nvPr>
        </p:nvSpPr>
        <p:spPr/>
        <p:txBody>
          <a:bodyPr/>
          <a:lstStyle/>
          <a:p>
            <a:endParaRPr lang="nb-NO"/>
          </a:p>
        </p:txBody>
      </p:sp>
      <p:sp>
        <p:nvSpPr>
          <p:cNvPr id="9" name="Slide Number Placeholder 8"/>
          <p:cNvSpPr>
            <a:spLocks noGrp="1"/>
          </p:cNvSpPr>
          <p:nvPr>
            <p:ph type="sldNum" sz="quarter" idx="12"/>
          </p:nvPr>
        </p:nvSpPr>
        <p:spPr/>
        <p:txBody>
          <a:bodyPr/>
          <a:lstStyle/>
          <a:p>
            <a:fld id="{36457444-737A-4256-A71F-2C8225BFF095}" type="slidenum">
              <a:rPr lang="nb-NO" smtClean="0"/>
              <a:t>‹#›</a:t>
            </a:fld>
            <a:endParaRPr lang="nb-NO"/>
          </a:p>
        </p:txBody>
      </p:sp>
      <p:sp>
        <p:nvSpPr>
          <p:cNvPr id="10" name="Tittel 9">
            <a:extLst>
              <a:ext uri="{FF2B5EF4-FFF2-40B4-BE49-F238E27FC236}">
                <a16:creationId xmlns:a16="http://schemas.microsoft.com/office/drawing/2014/main" id="{C82FA1FD-E97A-4C0F-AA26-530A2E5063FD}"/>
              </a:ext>
            </a:extLst>
          </p:cNvPr>
          <p:cNvSpPr>
            <a:spLocks noGrp="1"/>
          </p:cNvSpPr>
          <p:nvPr>
            <p:ph type="title"/>
          </p:nvPr>
        </p:nvSpPr>
        <p:spPr/>
        <p:txBody>
          <a:bodyPr/>
          <a:lstStyle/>
          <a:p>
            <a:r>
              <a:rPr lang="nb-NO"/>
              <a:t>Klikk for å redigere tittelstil</a:t>
            </a:r>
          </a:p>
        </p:txBody>
      </p:sp>
    </p:spTree>
    <p:extLst>
      <p:ext uri="{BB962C8B-B14F-4D97-AF65-F5344CB8AC3E}">
        <p14:creationId xmlns:p14="http://schemas.microsoft.com/office/powerpoint/2010/main" val="8062144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tel, tekst og bilde HØYRE">
    <p:spTree>
      <p:nvGrpSpPr>
        <p:cNvPr id="1" name=""/>
        <p:cNvGrpSpPr/>
        <p:nvPr/>
      </p:nvGrpSpPr>
      <p:grpSpPr>
        <a:xfrm>
          <a:off x="0" y="0"/>
          <a:ext cx="0" cy="0"/>
          <a:chOff x="0" y="0"/>
          <a:chExt cx="0" cy="0"/>
        </a:xfrm>
      </p:grpSpPr>
      <p:sp>
        <p:nvSpPr>
          <p:cNvPr id="13" name="Plassholder for bilde 9">
            <a:extLst>
              <a:ext uri="{FF2B5EF4-FFF2-40B4-BE49-F238E27FC236}">
                <a16:creationId xmlns:a16="http://schemas.microsoft.com/office/drawing/2014/main" id="{5ACCAEB8-6144-42EB-BBDC-F55020068F26}"/>
              </a:ext>
            </a:extLst>
          </p:cNvPr>
          <p:cNvSpPr>
            <a:spLocks noGrp="1"/>
          </p:cNvSpPr>
          <p:nvPr>
            <p:ph type="pic" sz="quarter" idx="13"/>
          </p:nvPr>
        </p:nvSpPr>
        <p:spPr>
          <a:xfrm>
            <a:off x="5303139" y="0"/>
            <a:ext cx="6888861" cy="6858000"/>
          </a:xfrm>
          <a:solidFill>
            <a:schemeClr val="bg1">
              <a:lumMod val="50000"/>
            </a:schemeClr>
          </a:solidFill>
        </p:spPr>
        <p:txBody>
          <a:bodyPr tIns="360000">
            <a:normAutofit/>
          </a:bodyPr>
          <a:lstStyle>
            <a:lvl1pPr marL="0" indent="0" algn="ctr">
              <a:buNone/>
              <a:defRPr sz="1400"/>
            </a:lvl1pPr>
          </a:lstStyle>
          <a:p>
            <a:r>
              <a:rPr lang="nb-NO"/>
              <a:t>Klikk ikonet for å legge til et bilde</a:t>
            </a:r>
          </a:p>
        </p:txBody>
      </p:sp>
      <p:sp>
        <p:nvSpPr>
          <p:cNvPr id="5" name="Date Placeholder 4"/>
          <p:cNvSpPr>
            <a:spLocks noGrp="1"/>
          </p:cNvSpPr>
          <p:nvPr>
            <p:ph type="dt" sz="half" idx="10"/>
          </p:nvPr>
        </p:nvSpPr>
        <p:spPr/>
        <p:txBody>
          <a:bodyPr/>
          <a:lstStyle/>
          <a:p>
            <a:fld id="{6A1A0E74-B8A8-4360-A367-9FF538085BF2}" type="datetimeFigureOut">
              <a:rPr lang="nb-NO" smtClean="0"/>
              <a:t>27.08.2026</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36457444-737A-4256-A71F-2C8225BFF095}" type="slidenum">
              <a:rPr lang="nb-NO" smtClean="0"/>
              <a:t>‹#›</a:t>
            </a:fld>
            <a:endParaRPr lang="nb-NO"/>
          </a:p>
        </p:txBody>
      </p:sp>
      <p:pic>
        <p:nvPicPr>
          <p:cNvPr id="8" name="logo_gul">
            <a:extLst>
              <a:ext uri="{FF2B5EF4-FFF2-40B4-BE49-F238E27FC236}">
                <a16:creationId xmlns:a16="http://schemas.microsoft.com/office/drawing/2014/main" id="{FC393D3E-C050-40F9-816F-B6EA7FC3FB38}"/>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4358969" y="457257"/>
            <a:ext cx="548640" cy="612362"/>
          </a:xfrm>
          <a:prstGeom prst="rect">
            <a:avLst/>
          </a:prstGeom>
        </p:spPr>
      </p:pic>
      <p:pic>
        <p:nvPicPr>
          <p:cNvPr id="9" name="logo_beige" descr="Et bilde som inneholder verktøy, skrunøkkel&#10;&#10;Beskrivelse som er generert med høy visshet" hidden="1">
            <a:extLst>
              <a:ext uri="{FF2B5EF4-FFF2-40B4-BE49-F238E27FC236}">
                <a16:creationId xmlns:a16="http://schemas.microsoft.com/office/drawing/2014/main" id="{ABE5CBE6-E2D6-4553-A491-4D45E48597AA}"/>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4358969" y="457257"/>
            <a:ext cx="548640" cy="612362"/>
          </a:xfrm>
          <a:prstGeom prst="rect">
            <a:avLst/>
          </a:prstGeom>
        </p:spPr>
      </p:pic>
      <p:pic>
        <p:nvPicPr>
          <p:cNvPr id="10" name="logo_bla" descr="Et bilde som inneholder objekt&#10;&#10;Beskrivelse som er generert med høy visshet" hidden="1">
            <a:extLst>
              <a:ext uri="{FF2B5EF4-FFF2-40B4-BE49-F238E27FC236}">
                <a16:creationId xmlns:a16="http://schemas.microsoft.com/office/drawing/2014/main" id="{810A30F1-52BB-4D05-9919-9D60AECB7734}"/>
              </a:ext>
            </a:extLst>
          </p:cNvPr>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4358969" y="457257"/>
            <a:ext cx="548640" cy="612362"/>
          </a:xfrm>
          <a:prstGeom prst="rect">
            <a:avLst/>
          </a:prstGeom>
        </p:spPr>
      </p:pic>
      <p:sp>
        <p:nvSpPr>
          <p:cNvPr id="15" name="Plassholder for tekst 14">
            <a:extLst>
              <a:ext uri="{FF2B5EF4-FFF2-40B4-BE49-F238E27FC236}">
                <a16:creationId xmlns:a16="http://schemas.microsoft.com/office/drawing/2014/main" id="{110E2EE2-CC4E-47F3-AABC-347A7D985C8A}"/>
              </a:ext>
            </a:extLst>
          </p:cNvPr>
          <p:cNvSpPr>
            <a:spLocks noGrp="1"/>
          </p:cNvSpPr>
          <p:nvPr>
            <p:ph type="body" sz="quarter" idx="14"/>
          </p:nvPr>
        </p:nvSpPr>
        <p:spPr>
          <a:xfrm>
            <a:off x="752460" y="1480991"/>
            <a:ext cx="4155149" cy="4695972"/>
          </a:xfrm>
        </p:spPr>
        <p:txBody>
          <a:bodyPr>
            <a:normAutofit/>
          </a:bodyPr>
          <a:lstStyle>
            <a:lvl1pPr marL="0" indent="0">
              <a:buNone/>
              <a:defRPr sz="1400"/>
            </a:lvl1pPr>
          </a:lstStyle>
          <a:p>
            <a:pPr lvl="0"/>
            <a:r>
              <a:rPr lang="nb-NO"/>
              <a:t>Rediger tekststiler i malen</a:t>
            </a:r>
          </a:p>
        </p:txBody>
      </p:sp>
      <p:sp>
        <p:nvSpPr>
          <p:cNvPr id="12" name="Title 1">
            <a:extLst>
              <a:ext uri="{FF2B5EF4-FFF2-40B4-BE49-F238E27FC236}">
                <a16:creationId xmlns:a16="http://schemas.microsoft.com/office/drawing/2014/main" id="{D054E4EC-00C2-4E18-90E6-EF2CA9475D8F}"/>
              </a:ext>
            </a:extLst>
          </p:cNvPr>
          <p:cNvSpPr>
            <a:spLocks noGrp="1"/>
          </p:cNvSpPr>
          <p:nvPr>
            <p:ph type="title"/>
          </p:nvPr>
        </p:nvSpPr>
        <p:spPr>
          <a:xfrm>
            <a:off x="752459" y="288398"/>
            <a:ext cx="3326055" cy="830997"/>
          </a:xfrm>
        </p:spPr>
        <p:txBody>
          <a:bodyPr anchor="b" anchorCtr="0">
            <a:normAutofit/>
          </a:bodyPr>
          <a:lstStyle>
            <a:lvl1pPr>
              <a:spcAft>
                <a:spcPts val="0"/>
              </a:spcAft>
              <a:defRPr sz="2000" cap="none" baseline="0"/>
            </a:lvl1pPr>
          </a:lstStyle>
          <a:p>
            <a:r>
              <a:rPr lang="nb-NO"/>
              <a:t>Klikk for å redigere tittelstil</a:t>
            </a:r>
            <a:endParaRPr lang="en-US"/>
          </a:p>
        </p:txBody>
      </p:sp>
    </p:spTree>
    <p:extLst>
      <p:ext uri="{BB962C8B-B14F-4D97-AF65-F5344CB8AC3E}">
        <p14:creationId xmlns:p14="http://schemas.microsoft.com/office/powerpoint/2010/main" val="37048086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tel, tekst og bilde VENSTRE">
    <p:spTree>
      <p:nvGrpSpPr>
        <p:cNvPr id="1" name=""/>
        <p:cNvGrpSpPr/>
        <p:nvPr/>
      </p:nvGrpSpPr>
      <p:grpSpPr>
        <a:xfrm>
          <a:off x="0" y="0"/>
          <a:ext cx="0" cy="0"/>
          <a:chOff x="0" y="0"/>
          <a:chExt cx="0" cy="0"/>
        </a:xfrm>
      </p:grpSpPr>
      <p:sp>
        <p:nvSpPr>
          <p:cNvPr id="13" name="Plassholder for bilde 9">
            <a:extLst>
              <a:ext uri="{FF2B5EF4-FFF2-40B4-BE49-F238E27FC236}">
                <a16:creationId xmlns:a16="http://schemas.microsoft.com/office/drawing/2014/main" id="{5ACCAEB8-6144-42EB-BBDC-F55020068F26}"/>
              </a:ext>
            </a:extLst>
          </p:cNvPr>
          <p:cNvSpPr>
            <a:spLocks noGrp="1"/>
          </p:cNvSpPr>
          <p:nvPr>
            <p:ph type="pic" sz="quarter" idx="13"/>
          </p:nvPr>
        </p:nvSpPr>
        <p:spPr>
          <a:xfrm>
            <a:off x="2" y="0"/>
            <a:ext cx="5280660" cy="6858000"/>
          </a:xfrm>
          <a:solidFill>
            <a:schemeClr val="bg1">
              <a:lumMod val="50000"/>
            </a:schemeClr>
          </a:solidFill>
        </p:spPr>
        <p:txBody>
          <a:bodyPr tIns="360000">
            <a:normAutofit/>
          </a:bodyPr>
          <a:lstStyle>
            <a:lvl1pPr marL="0" indent="0" algn="ctr">
              <a:buNone/>
              <a:defRPr sz="1400"/>
            </a:lvl1pPr>
          </a:lstStyle>
          <a:p>
            <a:r>
              <a:rPr lang="nb-NO"/>
              <a:t>Klikk ikonet for å legge til et bilde</a:t>
            </a:r>
          </a:p>
        </p:txBody>
      </p:sp>
      <p:sp>
        <p:nvSpPr>
          <p:cNvPr id="5" name="Date Placeholder 4"/>
          <p:cNvSpPr>
            <a:spLocks noGrp="1"/>
          </p:cNvSpPr>
          <p:nvPr>
            <p:ph type="dt" sz="half" idx="10"/>
          </p:nvPr>
        </p:nvSpPr>
        <p:spPr/>
        <p:txBody>
          <a:bodyPr/>
          <a:lstStyle/>
          <a:p>
            <a:fld id="{6A1A0E74-B8A8-4360-A367-9FF538085BF2}" type="datetimeFigureOut">
              <a:rPr lang="nb-NO" smtClean="0"/>
              <a:t>27.08.2026</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36457444-737A-4256-A71F-2C8225BFF095}" type="slidenum">
              <a:rPr lang="nb-NO" smtClean="0"/>
              <a:t>‹#›</a:t>
            </a:fld>
            <a:endParaRPr lang="nb-NO"/>
          </a:p>
        </p:txBody>
      </p:sp>
      <p:sp>
        <p:nvSpPr>
          <p:cNvPr id="15" name="Plassholder for tekst 14">
            <a:extLst>
              <a:ext uri="{FF2B5EF4-FFF2-40B4-BE49-F238E27FC236}">
                <a16:creationId xmlns:a16="http://schemas.microsoft.com/office/drawing/2014/main" id="{110E2EE2-CC4E-47F3-AABC-347A7D985C8A}"/>
              </a:ext>
            </a:extLst>
          </p:cNvPr>
          <p:cNvSpPr>
            <a:spLocks noGrp="1"/>
          </p:cNvSpPr>
          <p:nvPr>
            <p:ph type="body" sz="quarter" idx="14"/>
          </p:nvPr>
        </p:nvSpPr>
        <p:spPr>
          <a:xfrm>
            <a:off x="6144768" y="1480991"/>
            <a:ext cx="5294773" cy="4695972"/>
          </a:xfrm>
        </p:spPr>
        <p:txBody>
          <a:bodyPr>
            <a:normAutofit/>
          </a:bodyPr>
          <a:lstStyle>
            <a:lvl1pPr marL="0" indent="0">
              <a:buNone/>
              <a:defRPr sz="1400"/>
            </a:lvl1pPr>
          </a:lstStyle>
          <a:p>
            <a:pPr lvl="0"/>
            <a:r>
              <a:rPr lang="nb-NO"/>
              <a:t>Rediger tekststiler i malen</a:t>
            </a:r>
          </a:p>
        </p:txBody>
      </p:sp>
      <p:sp>
        <p:nvSpPr>
          <p:cNvPr id="10" name="Title 1">
            <a:extLst>
              <a:ext uri="{FF2B5EF4-FFF2-40B4-BE49-F238E27FC236}">
                <a16:creationId xmlns:a16="http://schemas.microsoft.com/office/drawing/2014/main" id="{51F5788C-2F9F-421F-A3B1-5E4BD0F8017D}"/>
              </a:ext>
            </a:extLst>
          </p:cNvPr>
          <p:cNvSpPr>
            <a:spLocks noGrp="1"/>
          </p:cNvSpPr>
          <p:nvPr>
            <p:ph type="title"/>
          </p:nvPr>
        </p:nvSpPr>
        <p:spPr>
          <a:xfrm>
            <a:off x="6144768" y="288398"/>
            <a:ext cx="4334653" cy="830997"/>
          </a:xfrm>
        </p:spPr>
        <p:txBody>
          <a:bodyPr anchor="b" anchorCtr="0">
            <a:normAutofit/>
          </a:bodyPr>
          <a:lstStyle>
            <a:lvl1pPr>
              <a:spcAft>
                <a:spcPts val="0"/>
              </a:spcAft>
              <a:defRPr sz="2000" cap="none" baseline="0"/>
            </a:lvl1pPr>
          </a:lstStyle>
          <a:p>
            <a:r>
              <a:rPr lang="nb-NO"/>
              <a:t>Klikk for å redigere tittelstil</a:t>
            </a:r>
            <a:endParaRPr lang="en-US"/>
          </a:p>
        </p:txBody>
      </p:sp>
    </p:spTree>
    <p:extLst>
      <p:ext uri="{BB962C8B-B14F-4D97-AF65-F5344CB8AC3E}">
        <p14:creationId xmlns:p14="http://schemas.microsoft.com/office/powerpoint/2010/main" val="2476628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ittel, bilde og teks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A1A0E74-B8A8-4360-A367-9FF538085BF2}" type="datetimeFigureOut">
              <a:rPr lang="nb-NO" smtClean="0"/>
              <a:t>27.08.2026</a:t>
            </a:fld>
            <a:endParaRPr lang="nb-NO"/>
          </a:p>
        </p:txBody>
      </p:sp>
      <p:sp>
        <p:nvSpPr>
          <p:cNvPr id="3" name="Footer Placeholder 2"/>
          <p:cNvSpPr>
            <a:spLocks noGrp="1"/>
          </p:cNvSpPr>
          <p:nvPr>
            <p:ph type="ftr" sz="quarter" idx="11"/>
          </p:nvPr>
        </p:nvSpPr>
        <p:spPr/>
        <p:txBody>
          <a:bodyPr/>
          <a:lstStyle/>
          <a:p>
            <a:endParaRPr lang="nb-NO"/>
          </a:p>
        </p:txBody>
      </p:sp>
      <p:sp>
        <p:nvSpPr>
          <p:cNvPr id="4" name="Slide Number Placeholder 3"/>
          <p:cNvSpPr>
            <a:spLocks noGrp="1"/>
          </p:cNvSpPr>
          <p:nvPr>
            <p:ph type="sldNum" sz="quarter" idx="12"/>
          </p:nvPr>
        </p:nvSpPr>
        <p:spPr/>
        <p:txBody>
          <a:bodyPr/>
          <a:lstStyle/>
          <a:p>
            <a:fld id="{36457444-737A-4256-A71F-2C8225BFF095}" type="slidenum">
              <a:rPr lang="nb-NO" smtClean="0"/>
              <a:t>‹#›</a:t>
            </a:fld>
            <a:endParaRPr lang="nb-NO"/>
          </a:p>
        </p:txBody>
      </p:sp>
      <p:sp>
        <p:nvSpPr>
          <p:cNvPr id="6" name="Plassholder for bilde 9">
            <a:extLst>
              <a:ext uri="{FF2B5EF4-FFF2-40B4-BE49-F238E27FC236}">
                <a16:creationId xmlns:a16="http://schemas.microsoft.com/office/drawing/2014/main" id="{E4C9F498-6F44-4CA2-AF18-37B16BED12C0}"/>
              </a:ext>
            </a:extLst>
          </p:cNvPr>
          <p:cNvSpPr>
            <a:spLocks noGrp="1" noChangeAspect="1"/>
          </p:cNvSpPr>
          <p:nvPr>
            <p:ph type="pic" sz="quarter" idx="13"/>
          </p:nvPr>
        </p:nvSpPr>
        <p:spPr>
          <a:xfrm>
            <a:off x="720082" y="1847023"/>
            <a:ext cx="6248810" cy="3514958"/>
          </a:xfrm>
          <a:solidFill>
            <a:schemeClr val="bg1">
              <a:lumMod val="50000"/>
            </a:schemeClr>
          </a:solidFill>
        </p:spPr>
        <p:txBody>
          <a:bodyPr tIns="360000">
            <a:normAutofit/>
          </a:bodyPr>
          <a:lstStyle>
            <a:lvl1pPr marL="0" indent="0" algn="ctr">
              <a:buNone/>
              <a:defRPr sz="1400"/>
            </a:lvl1pPr>
          </a:lstStyle>
          <a:p>
            <a:r>
              <a:rPr lang="nb-NO"/>
              <a:t>Klikk ikonet for å legge til et bilde</a:t>
            </a:r>
          </a:p>
        </p:txBody>
      </p:sp>
      <p:sp>
        <p:nvSpPr>
          <p:cNvPr id="8" name="Plassholder for tekst 14">
            <a:extLst>
              <a:ext uri="{FF2B5EF4-FFF2-40B4-BE49-F238E27FC236}">
                <a16:creationId xmlns:a16="http://schemas.microsoft.com/office/drawing/2014/main" id="{0F42FF05-9A5C-42EA-96C3-47171AE49D66}"/>
              </a:ext>
            </a:extLst>
          </p:cNvPr>
          <p:cNvSpPr>
            <a:spLocks noGrp="1"/>
          </p:cNvSpPr>
          <p:nvPr>
            <p:ph type="body" sz="quarter" idx="14"/>
          </p:nvPr>
        </p:nvSpPr>
        <p:spPr>
          <a:xfrm>
            <a:off x="7536943" y="1847032"/>
            <a:ext cx="3902599" cy="4329930"/>
          </a:xfrm>
        </p:spPr>
        <p:txBody>
          <a:bodyPr>
            <a:normAutofit/>
          </a:bodyPr>
          <a:lstStyle>
            <a:lvl1pPr marL="0" indent="0">
              <a:buNone/>
              <a:defRPr sz="1400"/>
            </a:lvl1pPr>
          </a:lstStyle>
          <a:p>
            <a:pPr lvl="0"/>
            <a:r>
              <a:rPr lang="nb-NO"/>
              <a:t>Rediger tekststiler i malen</a:t>
            </a:r>
          </a:p>
        </p:txBody>
      </p:sp>
      <p:sp>
        <p:nvSpPr>
          <p:cNvPr id="10" name="Title 1">
            <a:extLst>
              <a:ext uri="{FF2B5EF4-FFF2-40B4-BE49-F238E27FC236}">
                <a16:creationId xmlns:a16="http://schemas.microsoft.com/office/drawing/2014/main" id="{DADD6478-91A1-4964-ACA2-E26D9F4BD632}"/>
              </a:ext>
            </a:extLst>
          </p:cNvPr>
          <p:cNvSpPr>
            <a:spLocks noGrp="1"/>
          </p:cNvSpPr>
          <p:nvPr>
            <p:ph type="title"/>
          </p:nvPr>
        </p:nvSpPr>
        <p:spPr>
          <a:xfrm>
            <a:off x="7536943" y="681038"/>
            <a:ext cx="3902598" cy="830997"/>
          </a:xfrm>
        </p:spPr>
        <p:txBody>
          <a:bodyPr anchor="b" anchorCtr="0">
            <a:normAutofit/>
          </a:bodyPr>
          <a:lstStyle>
            <a:lvl1pPr>
              <a:spcAft>
                <a:spcPts val="0"/>
              </a:spcAft>
              <a:defRPr sz="2000" cap="none" baseline="0"/>
            </a:lvl1pPr>
          </a:lstStyle>
          <a:p>
            <a:r>
              <a:rPr lang="nb-NO"/>
              <a:t>Klikk for å redigere tittelstil</a:t>
            </a:r>
            <a:endParaRPr lang="en-US"/>
          </a:p>
        </p:txBody>
      </p:sp>
    </p:spTree>
    <p:extLst>
      <p:ext uri="{BB962C8B-B14F-4D97-AF65-F5344CB8AC3E}">
        <p14:creationId xmlns:p14="http://schemas.microsoft.com/office/powerpoint/2010/main" val="11621411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tor tekst">
    <p:spTree>
      <p:nvGrpSpPr>
        <p:cNvPr id="1" name=""/>
        <p:cNvGrpSpPr/>
        <p:nvPr/>
      </p:nvGrpSpPr>
      <p:grpSpPr>
        <a:xfrm>
          <a:off x="0" y="0"/>
          <a:ext cx="0" cy="0"/>
          <a:chOff x="0" y="0"/>
          <a:chExt cx="0" cy="0"/>
        </a:xfrm>
      </p:grpSpPr>
      <p:sp>
        <p:nvSpPr>
          <p:cNvPr id="12" name="Plassholder for tekst 7">
            <a:extLst>
              <a:ext uri="{FF2B5EF4-FFF2-40B4-BE49-F238E27FC236}">
                <a16:creationId xmlns:a16="http://schemas.microsoft.com/office/drawing/2014/main" id="{E63E4E42-00DC-4CD8-8D2A-A2ED1C35DDD0}"/>
              </a:ext>
            </a:extLst>
          </p:cNvPr>
          <p:cNvSpPr>
            <a:spLocks noGrp="1"/>
          </p:cNvSpPr>
          <p:nvPr>
            <p:ph type="body" sz="quarter" idx="15"/>
          </p:nvPr>
        </p:nvSpPr>
        <p:spPr>
          <a:xfrm>
            <a:off x="1479550" y="2438271"/>
            <a:ext cx="8999871" cy="3738692"/>
          </a:xfrm>
        </p:spPr>
        <p:txBody>
          <a:bodyPr anchor="t" anchorCtr="0">
            <a:normAutofit/>
          </a:bodyPr>
          <a:lstStyle>
            <a:lvl1pPr marL="0" indent="0">
              <a:buNone/>
              <a:defRPr sz="1800"/>
            </a:lvl1pPr>
          </a:lstStyle>
          <a:p>
            <a:pPr lvl="0"/>
            <a:r>
              <a:rPr lang="nb-NO"/>
              <a:t>Rediger tekststiler i malen</a:t>
            </a:r>
          </a:p>
        </p:txBody>
      </p:sp>
      <p:sp>
        <p:nvSpPr>
          <p:cNvPr id="3" name="Date Placeholder 2"/>
          <p:cNvSpPr>
            <a:spLocks noGrp="1"/>
          </p:cNvSpPr>
          <p:nvPr>
            <p:ph type="dt" sz="half" idx="10"/>
          </p:nvPr>
        </p:nvSpPr>
        <p:spPr/>
        <p:txBody>
          <a:bodyPr/>
          <a:lstStyle/>
          <a:p>
            <a:fld id="{6A1A0E74-B8A8-4360-A367-9FF538085BF2}" type="datetimeFigureOut">
              <a:rPr lang="nb-NO" smtClean="0"/>
              <a:t>27.08.2026</a:t>
            </a:fld>
            <a:endParaRPr lang="nb-NO"/>
          </a:p>
        </p:txBody>
      </p:sp>
      <p:sp>
        <p:nvSpPr>
          <p:cNvPr id="4" name="Footer Placeholder 3"/>
          <p:cNvSpPr>
            <a:spLocks noGrp="1"/>
          </p:cNvSpPr>
          <p:nvPr>
            <p:ph type="ftr" sz="quarter" idx="11"/>
          </p:nvPr>
        </p:nvSpPr>
        <p:spPr/>
        <p:txBody>
          <a:bodyPr/>
          <a:lstStyle/>
          <a:p>
            <a:endParaRPr lang="nb-NO"/>
          </a:p>
        </p:txBody>
      </p:sp>
      <p:sp>
        <p:nvSpPr>
          <p:cNvPr id="5" name="Slide Number Placeholder 4"/>
          <p:cNvSpPr>
            <a:spLocks noGrp="1"/>
          </p:cNvSpPr>
          <p:nvPr>
            <p:ph type="sldNum" sz="quarter" idx="12"/>
          </p:nvPr>
        </p:nvSpPr>
        <p:spPr/>
        <p:txBody>
          <a:bodyPr/>
          <a:lstStyle/>
          <a:p>
            <a:fld id="{36457444-737A-4256-A71F-2C8225BFF095}" type="slidenum">
              <a:rPr lang="nb-NO" smtClean="0"/>
              <a:t>‹#›</a:t>
            </a:fld>
            <a:endParaRPr lang="nb-NO"/>
          </a:p>
        </p:txBody>
      </p:sp>
      <p:sp>
        <p:nvSpPr>
          <p:cNvPr id="8" name="Plassholder for tekst 7">
            <a:extLst>
              <a:ext uri="{FF2B5EF4-FFF2-40B4-BE49-F238E27FC236}">
                <a16:creationId xmlns:a16="http://schemas.microsoft.com/office/drawing/2014/main" id="{4FBCB943-AE00-4825-843E-FE156C6BDC30}"/>
              </a:ext>
            </a:extLst>
          </p:cNvPr>
          <p:cNvSpPr>
            <a:spLocks noGrp="1"/>
          </p:cNvSpPr>
          <p:nvPr>
            <p:ph type="body" sz="quarter" idx="13"/>
          </p:nvPr>
        </p:nvSpPr>
        <p:spPr>
          <a:xfrm>
            <a:off x="1479550" y="1212534"/>
            <a:ext cx="8999871" cy="984885"/>
          </a:xfrm>
        </p:spPr>
        <p:txBody>
          <a:bodyPr anchor="b" anchorCtr="0">
            <a:normAutofit/>
          </a:bodyPr>
          <a:lstStyle>
            <a:lvl1pPr marL="0" indent="0">
              <a:buNone/>
              <a:defRPr sz="3200"/>
            </a:lvl1pPr>
          </a:lstStyle>
          <a:p>
            <a:pPr lvl="0"/>
            <a:r>
              <a:rPr lang="nb-NO"/>
              <a:t>Rediger tekststiler i malen</a:t>
            </a:r>
          </a:p>
        </p:txBody>
      </p:sp>
      <p:pic>
        <p:nvPicPr>
          <p:cNvPr id="6" name="Bilde 5">
            <a:extLst>
              <a:ext uri="{FF2B5EF4-FFF2-40B4-BE49-F238E27FC236}">
                <a16:creationId xmlns:a16="http://schemas.microsoft.com/office/drawing/2014/main" id="{3F609443-9AE4-46E7-8FE7-2CE88496B03D}"/>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720090" y="396050"/>
            <a:ext cx="2179324" cy="672085"/>
          </a:xfrm>
          <a:prstGeom prst="rect">
            <a:avLst/>
          </a:prstGeom>
        </p:spPr>
      </p:pic>
    </p:spTree>
    <p:extLst>
      <p:ext uri="{BB962C8B-B14F-4D97-AF65-F5344CB8AC3E}">
        <p14:creationId xmlns:p14="http://schemas.microsoft.com/office/powerpoint/2010/main" val="17258707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a:p>
        </p:txBody>
      </p:sp>
      <p:sp>
        <p:nvSpPr>
          <p:cNvPr id="3" name="Date Placeholder 2"/>
          <p:cNvSpPr>
            <a:spLocks noGrp="1"/>
          </p:cNvSpPr>
          <p:nvPr>
            <p:ph type="dt" sz="half" idx="10"/>
          </p:nvPr>
        </p:nvSpPr>
        <p:spPr/>
        <p:txBody>
          <a:bodyPr/>
          <a:lstStyle/>
          <a:p>
            <a:fld id="{6A1A0E74-B8A8-4360-A367-9FF538085BF2}" type="datetimeFigureOut">
              <a:rPr lang="nb-NO" smtClean="0"/>
              <a:t>27.08.2026</a:t>
            </a:fld>
            <a:endParaRPr lang="nb-NO"/>
          </a:p>
        </p:txBody>
      </p:sp>
      <p:sp>
        <p:nvSpPr>
          <p:cNvPr id="4" name="Footer Placeholder 3"/>
          <p:cNvSpPr>
            <a:spLocks noGrp="1"/>
          </p:cNvSpPr>
          <p:nvPr>
            <p:ph type="ftr" sz="quarter" idx="11"/>
          </p:nvPr>
        </p:nvSpPr>
        <p:spPr/>
        <p:txBody>
          <a:bodyPr/>
          <a:lstStyle/>
          <a:p>
            <a:endParaRPr lang="nb-NO"/>
          </a:p>
        </p:txBody>
      </p:sp>
      <p:sp>
        <p:nvSpPr>
          <p:cNvPr id="5" name="Slide Number Placeholder 4"/>
          <p:cNvSpPr>
            <a:spLocks noGrp="1"/>
          </p:cNvSpPr>
          <p:nvPr>
            <p:ph type="sldNum" sz="quarter" idx="12"/>
          </p:nvPr>
        </p:nvSpPr>
        <p:spPr/>
        <p:txBody>
          <a:bodyPr/>
          <a:lstStyle/>
          <a:p>
            <a:fld id="{36457444-737A-4256-A71F-2C8225BFF095}" type="slidenum">
              <a:rPr lang="nb-NO" smtClean="0"/>
              <a:t>‹#›</a:t>
            </a:fld>
            <a:endParaRPr lang="nb-NO"/>
          </a:p>
        </p:txBody>
      </p:sp>
    </p:spTree>
    <p:extLst>
      <p:ext uri="{BB962C8B-B14F-4D97-AF65-F5344CB8AC3E}">
        <p14:creationId xmlns:p14="http://schemas.microsoft.com/office/powerpoint/2010/main" val="6143981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A1A0E74-B8A8-4360-A367-9FF538085BF2}" type="datetimeFigureOut">
              <a:rPr lang="nb-NO" smtClean="0"/>
              <a:t>27.08.2026</a:t>
            </a:fld>
            <a:endParaRPr lang="nb-NO"/>
          </a:p>
        </p:txBody>
      </p:sp>
      <p:sp>
        <p:nvSpPr>
          <p:cNvPr id="3" name="Footer Placeholder 2"/>
          <p:cNvSpPr>
            <a:spLocks noGrp="1"/>
          </p:cNvSpPr>
          <p:nvPr>
            <p:ph type="ftr" sz="quarter" idx="11"/>
          </p:nvPr>
        </p:nvSpPr>
        <p:spPr/>
        <p:txBody>
          <a:bodyPr/>
          <a:lstStyle/>
          <a:p>
            <a:endParaRPr lang="nb-NO"/>
          </a:p>
        </p:txBody>
      </p:sp>
      <p:sp>
        <p:nvSpPr>
          <p:cNvPr id="4" name="Slide Number Placeholder 3"/>
          <p:cNvSpPr>
            <a:spLocks noGrp="1"/>
          </p:cNvSpPr>
          <p:nvPr>
            <p:ph type="sldNum" sz="quarter" idx="12"/>
          </p:nvPr>
        </p:nvSpPr>
        <p:spPr/>
        <p:txBody>
          <a:bodyPr/>
          <a:lstStyle/>
          <a:p>
            <a:fld id="{36457444-737A-4256-A71F-2C8225BFF095}" type="slidenum">
              <a:rPr lang="nb-NO" smtClean="0"/>
              <a:t>‹#›</a:t>
            </a:fld>
            <a:endParaRPr lang="nb-NO"/>
          </a:p>
        </p:txBody>
      </p:sp>
    </p:spTree>
    <p:extLst>
      <p:ext uri="{BB962C8B-B14F-4D97-AF65-F5344CB8AC3E}">
        <p14:creationId xmlns:p14="http://schemas.microsoft.com/office/powerpoint/2010/main" val="14464973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blank" preserve="1">
  <p:cSld name="Logoside">
    <p:spTree>
      <p:nvGrpSpPr>
        <p:cNvPr id="1" name=""/>
        <p:cNvGrpSpPr/>
        <p:nvPr/>
      </p:nvGrpSpPr>
      <p:grpSpPr>
        <a:xfrm>
          <a:off x="0" y="0"/>
          <a:ext cx="0" cy="0"/>
          <a:chOff x="0" y="0"/>
          <a:chExt cx="0" cy="0"/>
        </a:xfrm>
      </p:grpSpPr>
      <p:pic>
        <p:nvPicPr>
          <p:cNvPr id="6" name="Bilde 5">
            <a:extLst>
              <a:ext uri="{FF2B5EF4-FFF2-40B4-BE49-F238E27FC236}">
                <a16:creationId xmlns:a16="http://schemas.microsoft.com/office/drawing/2014/main" id="{A63DFC49-49A2-44B8-B23A-B4A841426F3A}"/>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12500" b="12500"/>
          <a:stretch/>
        </p:blipFill>
        <p:spPr>
          <a:xfrm>
            <a:off x="0" y="-1"/>
            <a:ext cx="12192000" cy="6858001"/>
          </a:xfrm>
          <a:prstGeom prst="rect">
            <a:avLst/>
          </a:prstGeom>
        </p:spPr>
      </p:pic>
      <p:sp>
        <p:nvSpPr>
          <p:cNvPr id="2" name="TekstSylinder 1">
            <a:extLst>
              <a:ext uri="{FF2B5EF4-FFF2-40B4-BE49-F238E27FC236}">
                <a16:creationId xmlns:a16="http://schemas.microsoft.com/office/drawing/2014/main" id="{0547DE91-F021-4E3A-9BBE-7FC68723FEC6}"/>
              </a:ext>
            </a:extLst>
          </p:cNvPr>
          <p:cNvSpPr txBox="1"/>
          <p:nvPr userDrawn="1"/>
        </p:nvSpPr>
        <p:spPr>
          <a:xfrm>
            <a:off x="2316480" y="5035631"/>
            <a:ext cx="7559040" cy="292388"/>
          </a:xfrm>
          <a:prstGeom prst="rect">
            <a:avLst/>
          </a:prstGeom>
          <a:noFill/>
        </p:spPr>
        <p:txBody>
          <a:bodyPr wrap="square" rtlCol="0">
            <a:spAutoFit/>
          </a:bodyPr>
          <a:lstStyle/>
          <a:p>
            <a:pPr algn="ctr"/>
            <a:r>
              <a:rPr lang="nb-NO" sz="1300"/>
              <a:t>trondelagfylke.no | fb.com/</a:t>
            </a:r>
            <a:r>
              <a:rPr lang="nb-NO" sz="1300" err="1"/>
              <a:t>trondelagfylke</a:t>
            </a:r>
            <a:endParaRPr lang="nb-NO" sz="1300"/>
          </a:p>
        </p:txBody>
      </p:sp>
    </p:spTree>
    <p:extLst>
      <p:ext uri="{BB962C8B-B14F-4D97-AF65-F5344CB8AC3E}">
        <p14:creationId xmlns:p14="http://schemas.microsoft.com/office/powerpoint/2010/main" val="36061326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18" name="grafikk">
            <a:extLst>
              <a:ext uri="{FF2B5EF4-FFF2-40B4-BE49-F238E27FC236}">
                <a16:creationId xmlns:a16="http://schemas.microsoft.com/office/drawing/2014/main" id="{36A72C8F-C33A-45AB-91BF-D23C7D50EEE5}"/>
              </a:ext>
            </a:extLst>
          </p:cNvPr>
          <p:cNvSpPr/>
          <p:nvPr userDrawn="1"/>
        </p:nvSpPr>
        <p:spPr>
          <a:xfrm>
            <a:off x="1" y="1548194"/>
            <a:ext cx="12193524" cy="530980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800">
              <a:solidFill>
                <a:srgbClr val="000000"/>
              </a:solidFill>
            </a:endParaRPr>
          </a:p>
        </p:txBody>
      </p:sp>
      <p:sp>
        <p:nvSpPr>
          <p:cNvPr id="2" name="Title 1"/>
          <p:cNvSpPr>
            <a:spLocks noGrp="1"/>
          </p:cNvSpPr>
          <p:nvPr>
            <p:ph type="ctrTitle"/>
          </p:nvPr>
        </p:nvSpPr>
        <p:spPr>
          <a:xfrm>
            <a:off x="914400" y="2535896"/>
            <a:ext cx="10363200" cy="1121846"/>
          </a:xfrm>
        </p:spPr>
        <p:txBody>
          <a:bodyPr anchor="b">
            <a:normAutofit/>
          </a:bodyPr>
          <a:lstStyle>
            <a:lvl1pPr algn="ctr">
              <a:defRPr sz="4050">
                <a:solidFill>
                  <a:srgbClr val="000000"/>
                </a:solidFill>
              </a:defRPr>
            </a:lvl1pPr>
          </a:lstStyle>
          <a:p>
            <a:r>
              <a:rPr lang="nb-NO"/>
              <a:t>Klikk for å redigere tittelstil</a:t>
            </a:r>
            <a:endParaRPr lang="en-US"/>
          </a:p>
        </p:txBody>
      </p:sp>
      <p:sp>
        <p:nvSpPr>
          <p:cNvPr id="3" name="Subtitle 2"/>
          <p:cNvSpPr>
            <a:spLocks noGrp="1"/>
          </p:cNvSpPr>
          <p:nvPr>
            <p:ph type="subTitle" idx="1"/>
          </p:nvPr>
        </p:nvSpPr>
        <p:spPr>
          <a:xfrm>
            <a:off x="914400" y="3795998"/>
            <a:ext cx="10363200" cy="984885"/>
          </a:xfrm>
        </p:spPr>
        <p:txBody>
          <a:bodyPr>
            <a:normAutofit/>
          </a:bodyPr>
          <a:lstStyle>
            <a:lvl1pPr marL="0" indent="0" algn="ctr">
              <a:buNone/>
              <a:defRPr sz="3200">
                <a:solidFill>
                  <a:srgbClr val="0000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US"/>
          </a:p>
        </p:txBody>
      </p:sp>
      <p:sp>
        <p:nvSpPr>
          <p:cNvPr id="4" name="tittelside" hidden="1">
            <a:extLst>
              <a:ext uri="{FF2B5EF4-FFF2-40B4-BE49-F238E27FC236}">
                <a16:creationId xmlns:a16="http://schemas.microsoft.com/office/drawing/2014/main" id="{42594168-4B05-4509-8809-6558E9660824}"/>
              </a:ext>
            </a:extLst>
          </p:cNvPr>
          <p:cNvSpPr/>
          <p:nvPr userDrawn="1"/>
        </p:nvSpPr>
        <p:spPr>
          <a:xfrm>
            <a:off x="449705" y="97436"/>
            <a:ext cx="779488" cy="2323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800">
              <a:solidFill>
                <a:srgbClr val="000000"/>
              </a:solidFill>
            </a:endParaRPr>
          </a:p>
        </p:txBody>
      </p:sp>
      <p:pic>
        <p:nvPicPr>
          <p:cNvPr id="7" name="Bilde 6">
            <a:extLst>
              <a:ext uri="{FF2B5EF4-FFF2-40B4-BE49-F238E27FC236}">
                <a16:creationId xmlns:a16="http://schemas.microsoft.com/office/drawing/2014/main" id="{53C00A96-9228-4E6E-AE76-CA1B57587F0A}"/>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720089" y="471764"/>
            <a:ext cx="2431899" cy="580999"/>
          </a:xfrm>
          <a:prstGeom prst="rect">
            <a:avLst/>
          </a:prstGeom>
        </p:spPr>
      </p:pic>
    </p:spTree>
    <p:extLst>
      <p:ext uri="{BB962C8B-B14F-4D97-AF65-F5344CB8AC3E}">
        <p14:creationId xmlns:p14="http://schemas.microsoft.com/office/powerpoint/2010/main" val="201032488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Deloverskrift">
    <p:spTree>
      <p:nvGrpSpPr>
        <p:cNvPr id="1" name=""/>
        <p:cNvGrpSpPr/>
        <p:nvPr/>
      </p:nvGrpSpPr>
      <p:grpSpPr>
        <a:xfrm>
          <a:off x="0" y="0"/>
          <a:ext cx="0" cy="0"/>
          <a:chOff x="0" y="0"/>
          <a:chExt cx="0" cy="0"/>
        </a:xfrm>
      </p:grpSpPr>
      <p:sp>
        <p:nvSpPr>
          <p:cNvPr id="10" name="Plassholder for bilde 9">
            <a:extLst>
              <a:ext uri="{FF2B5EF4-FFF2-40B4-BE49-F238E27FC236}">
                <a16:creationId xmlns:a16="http://schemas.microsoft.com/office/drawing/2014/main" id="{6E293DF4-167E-4F98-9D9A-566E0E9752FB}"/>
              </a:ext>
            </a:extLst>
          </p:cNvPr>
          <p:cNvSpPr>
            <a:spLocks noGrp="1"/>
          </p:cNvSpPr>
          <p:nvPr>
            <p:ph type="pic" sz="quarter" idx="10"/>
          </p:nvPr>
        </p:nvSpPr>
        <p:spPr>
          <a:xfrm>
            <a:off x="0" y="0"/>
            <a:ext cx="12192000" cy="4734592"/>
          </a:xfrm>
          <a:solidFill>
            <a:schemeClr val="bg1">
              <a:lumMod val="50000"/>
            </a:schemeClr>
          </a:solidFill>
        </p:spPr>
        <p:txBody>
          <a:bodyPr tIns="360000">
            <a:normAutofit/>
          </a:bodyPr>
          <a:lstStyle>
            <a:lvl1pPr marL="0" indent="0" algn="ctr">
              <a:buNone/>
              <a:defRPr sz="1400"/>
            </a:lvl1pPr>
          </a:lstStyle>
          <a:p>
            <a:r>
              <a:rPr lang="nb-NO"/>
              <a:t>Klikk på ikonet for å legge til et bilde</a:t>
            </a:r>
          </a:p>
        </p:txBody>
      </p:sp>
      <p:sp>
        <p:nvSpPr>
          <p:cNvPr id="2" name="Title 1"/>
          <p:cNvSpPr>
            <a:spLocks noGrp="1"/>
          </p:cNvSpPr>
          <p:nvPr>
            <p:ph type="title"/>
          </p:nvPr>
        </p:nvSpPr>
        <p:spPr>
          <a:xfrm>
            <a:off x="831851" y="4977980"/>
            <a:ext cx="10515600" cy="775597"/>
          </a:xfrm>
        </p:spPr>
        <p:txBody>
          <a:bodyPr anchor="ctr" anchorCtr="0">
            <a:normAutofit/>
          </a:bodyPr>
          <a:lstStyle>
            <a:lvl1pPr algn="ctr">
              <a:defRPr sz="2800" baseline="0"/>
            </a:lvl1pPr>
          </a:lstStyle>
          <a:p>
            <a:r>
              <a:rPr lang="nb-NO"/>
              <a:t>Klikk for å redigere tittelstil</a:t>
            </a:r>
            <a:endParaRPr lang="en-US"/>
          </a:p>
        </p:txBody>
      </p:sp>
      <p:sp>
        <p:nvSpPr>
          <p:cNvPr id="3" name="Text Placeholder 2"/>
          <p:cNvSpPr>
            <a:spLocks noGrp="1"/>
          </p:cNvSpPr>
          <p:nvPr>
            <p:ph type="body" idx="1"/>
          </p:nvPr>
        </p:nvSpPr>
        <p:spPr>
          <a:xfrm>
            <a:off x="831851" y="5800962"/>
            <a:ext cx="10515600" cy="553998"/>
          </a:xfrm>
        </p:spPr>
        <p:txBody>
          <a:bodyPr>
            <a:normAutofit/>
          </a:bodyPr>
          <a:lstStyle>
            <a:lvl1pPr marL="0" indent="0" algn="ctr">
              <a:buNone/>
              <a:defRPr sz="1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Tree>
    <p:extLst>
      <p:ext uri="{BB962C8B-B14F-4D97-AF65-F5344CB8AC3E}">
        <p14:creationId xmlns:p14="http://schemas.microsoft.com/office/powerpoint/2010/main" val="176840497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tel og innhold">
    <p:spTree>
      <p:nvGrpSpPr>
        <p:cNvPr id="1" name=""/>
        <p:cNvGrpSpPr/>
        <p:nvPr/>
      </p:nvGrpSpPr>
      <p:grpSpPr>
        <a:xfrm>
          <a:off x="0" y="0"/>
          <a:ext cx="0" cy="0"/>
          <a:chOff x="0" y="0"/>
          <a:chExt cx="0" cy="0"/>
        </a:xfrm>
      </p:grpSpPr>
      <p:sp>
        <p:nvSpPr>
          <p:cNvPr id="9" name="grafikk">
            <a:extLst>
              <a:ext uri="{FF2B5EF4-FFF2-40B4-BE49-F238E27FC236}">
                <a16:creationId xmlns:a16="http://schemas.microsoft.com/office/drawing/2014/main" id="{442E5E1F-5E54-4B09-9810-9D1AFB1B9578}"/>
              </a:ext>
            </a:extLst>
          </p:cNvPr>
          <p:cNvSpPr/>
          <p:nvPr userDrawn="1"/>
        </p:nvSpPr>
        <p:spPr>
          <a:xfrm>
            <a:off x="1" y="1620203"/>
            <a:ext cx="12193524" cy="288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800"/>
          </a:p>
        </p:txBody>
      </p:sp>
      <p:sp>
        <p:nvSpPr>
          <p:cNvPr id="3" name="Content Placeholder 2"/>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Date Placeholder 3"/>
          <p:cNvSpPr>
            <a:spLocks noGrp="1"/>
          </p:cNvSpPr>
          <p:nvPr>
            <p:ph type="dt" sz="half" idx="10"/>
          </p:nvPr>
        </p:nvSpPr>
        <p:spPr/>
        <p:txBody>
          <a:bodyPr/>
          <a:lstStyle/>
          <a:p>
            <a:fld id="{6A1A0E74-B8A8-4360-A367-9FF538085BF2}" type="datetimeFigureOut">
              <a:rPr lang="nb-NO" smtClean="0"/>
              <a:t>27.08.2026</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36457444-737A-4256-A71F-2C8225BFF095}" type="slidenum">
              <a:rPr lang="nb-NO" smtClean="0"/>
              <a:t>‹#›</a:t>
            </a:fld>
            <a:endParaRPr lang="nb-NO"/>
          </a:p>
        </p:txBody>
      </p:sp>
      <p:sp>
        <p:nvSpPr>
          <p:cNvPr id="8" name="Tittel 7">
            <a:extLst>
              <a:ext uri="{FF2B5EF4-FFF2-40B4-BE49-F238E27FC236}">
                <a16:creationId xmlns:a16="http://schemas.microsoft.com/office/drawing/2014/main" id="{ECCF3988-3131-4965-BFAC-2EF8935A2312}"/>
              </a:ext>
            </a:extLst>
          </p:cNvPr>
          <p:cNvSpPr>
            <a:spLocks noGrp="1"/>
          </p:cNvSpPr>
          <p:nvPr>
            <p:ph type="title"/>
          </p:nvPr>
        </p:nvSpPr>
        <p:spPr/>
        <p:txBody>
          <a:bodyPr>
            <a:normAutofit/>
          </a:bodyPr>
          <a:lstStyle>
            <a:lvl1pPr>
              <a:defRPr sz="3600" cap="none" baseline="0"/>
            </a:lvl1pPr>
          </a:lstStyle>
          <a:p>
            <a:r>
              <a:rPr lang="nb-NO"/>
              <a:t>Klikk for å redigere tittelstil</a:t>
            </a:r>
          </a:p>
        </p:txBody>
      </p:sp>
    </p:spTree>
    <p:extLst>
      <p:ext uri="{BB962C8B-B14F-4D97-AF65-F5344CB8AC3E}">
        <p14:creationId xmlns:p14="http://schemas.microsoft.com/office/powerpoint/2010/main" val="24591709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o innholdsdeler">
    <p:spTree>
      <p:nvGrpSpPr>
        <p:cNvPr id="1" name=""/>
        <p:cNvGrpSpPr/>
        <p:nvPr/>
      </p:nvGrpSpPr>
      <p:grpSpPr>
        <a:xfrm>
          <a:off x="0" y="0"/>
          <a:ext cx="0" cy="0"/>
          <a:chOff x="0" y="0"/>
          <a:chExt cx="0" cy="0"/>
        </a:xfrm>
      </p:grpSpPr>
      <p:sp>
        <p:nvSpPr>
          <p:cNvPr id="9" name="grafikk">
            <a:extLst>
              <a:ext uri="{FF2B5EF4-FFF2-40B4-BE49-F238E27FC236}">
                <a16:creationId xmlns:a16="http://schemas.microsoft.com/office/drawing/2014/main" id="{D8C7FABD-B60D-4278-8B7A-4CE212162DD1}"/>
              </a:ext>
            </a:extLst>
          </p:cNvPr>
          <p:cNvSpPr/>
          <p:nvPr userDrawn="1"/>
        </p:nvSpPr>
        <p:spPr>
          <a:xfrm>
            <a:off x="1" y="1620203"/>
            <a:ext cx="12193524" cy="288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800"/>
          </a:p>
        </p:txBody>
      </p:sp>
      <p:sp>
        <p:nvSpPr>
          <p:cNvPr id="2" name="Title 1"/>
          <p:cNvSpPr>
            <a:spLocks noGrp="1"/>
          </p:cNvSpPr>
          <p:nvPr>
            <p:ph type="title"/>
          </p:nvPr>
        </p:nvSpPr>
        <p:spPr/>
        <p:txBody>
          <a:bodyPr>
            <a:normAutofit/>
          </a:bodyPr>
          <a:lstStyle>
            <a:lvl1pPr>
              <a:defRPr sz="3600" cap="none" baseline="0"/>
            </a:lvl1pPr>
          </a:lstStyle>
          <a:p>
            <a:r>
              <a:rPr lang="nb-NO"/>
              <a:t>Klikk for å redigere tittelstil</a:t>
            </a:r>
            <a:endParaRPr lang="en-US"/>
          </a:p>
        </p:txBody>
      </p:sp>
      <p:sp>
        <p:nvSpPr>
          <p:cNvPr id="5" name="Date Placeholder 4"/>
          <p:cNvSpPr>
            <a:spLocks noGrp="1"/>
          </p:cNvSpPr>
          <p:nvPr>
            <p:ph type="dt" sz="half" idx="10"/>
          </p:nvPr>
        </p:nvSpPr>
        <p:spPr/>
        <p:txBody>
          <a:bodyPr/>
          <a:lstStyle/>
          <a:p>
            <a:fld id="{6A1A0E74-B8A8-4360-A367-9FF538085BF2}" type="datetimeFigureOut">
              <a:rPr lang="nb-NO" smtClean="0"/>
              <a:t>27.08.2026</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36457444-737A-4256-A71F-2C8225BFF095}" type="slidenum">
              <a:rPr lang="nb-NO" smtClean="0"/>
              <a:t>‹#›</a:t>
            </a:fld>
            <a:endParaRPr lang="nb-NO"/>
          </a:p>
        </p:txBody>
      </p:sp>
      <p:sp>
        <p:nvSpPr>
          <p:cNvPr id="8" name="Content Placeholder 2">
            <a:extLst>
              <a:ext uri="{FF2B5EF4-FFF2-40B4-BE49-F238E27FC236}">
                <a16:creationId xmlns:a16="http://schemas.microsoft.com/office/drawing/2014/main" id="{E768D46C-2C47-41CD-86BA-93183D68605A}"/>
              </a:ext>
            </a:extLst>
          </p:cNvPr>
          <p:cNvSpPr>
            <a:spLocks noGrp="1"/>
          </p:cNvSpPr>
          <p:nvPr>
            <p:ph idx="1"/>
          </p:nvPr>
        </p:nvSpPr>
        <p:spPr>
          <a:xfrm>
            <a:off x="6254893" y="2115183"/>
            <a:ext cx="5184648" cy="395310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10" name="Content Placeholder 2">
            <a:extLst>
              <a:ext uri="{FF2B5EF4-FFF2-40B4-BE49-F238E27FC236}">
                <a16:creationId xmlns:a16="http://schemas.microsoft.com/office/drawing/2014/main" id="{4239B1D9-21EF-47DC-9EB0-171837799AF0}"/>
              </a:ext>
            </a:extLst>
          </p:cNvPr>
          <p:cNvSpPr>
            <a:spLocks noGrp="1"/>
          </p:cNvSpPr>
          <p:nvPr>
            <p:ph idx="13"/>
          </p:nvPr>
        </p:nvSpPr>
        <p:spPr>
          <a:xfrm>
            <a:off x="753693" y="2115183"/>
            <a:ext cx="5184648" cy="395310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Tree>
    <p:extLst>
      <p:ext uri="{BB962C8B-B14F-4D97-AF65-F5344CB8AC3E}">
        <p14:creationId xmlns:p14="http://schemas.microsoft.com/office/powerpoint/2010/main" val="303555337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ammenligning">
    <p:spTree>
      <p:nvGrpSpPr>
        <p:cNvPr id="1" name=""/>
        <p:cNvGrpSpPr/>
        <p:nvPr/>
      </p:nvGrpSpPr>
      <p:grpSpPr>
        <a:xfrm>
          <a:off x="0" y="0"/>
          <a:ext cx="0" cy="0"/>
          <a:chOff x="0" y="0"/>
          <a:chExt cx="0" cy="0"/>
        </a:xfrm>
      </p:grpSpPr>
      <p:sp>
        <p:nvSpPr>
          <p:cNvPr id="13" name="grafikk">
            <a:extLst>
              <a:ext uri="{FF2B5EF4-FFF2-40B4-BE49-F238E27FC236}">
                <a16:creationId xmlns:a16="http://schemas.microsoft.com/office/drawing/2014/main" id="{40C17E66-2E97-4F81-8F6E-EF36FBE47B27}"/>
              </a:ext>
            </a:extLst>
          </p:cNvPr>
          <p:cNvSpPr/>
          <p:nvPr userDrawn="1"/>
        </p:nvSpPr>
        <p:spPr>
          <a:xfrm>
            <a:off x="1" y="1620203"/>
            <a:ext cx="12193524" cy="288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800"/>
          </a:p>
        </p:txBody>
      </p:sp>
      <p:sp>
        <p:nvSpPr>
          <p:cNvPr id="11" name="Content Placeholder 2">
            <a:extLst>
              <a:ext uri="{FF2B5EF4-FFF2-40B4-BE49-F238E27FC236}">
                <a16:creationId xmlns:a16="http://schemas.microsoft.com/office/drawing/2014/main" id="{0290DF0D-5186-43A8-9F17-7965A23969C6}"/>
              </a:ext>
            </a:extLst>
          </p:cNvPr>
          <p:cNvSpPr>
            <a:spLocks noGrp="1"/>
          </p:cNvSpPr>
          <p:nvPr>
            <p:ph idx="13"/>
          </p:nvPr>
        </p:nvSpPr>
        <p:spPr>
          <a:xfrm>
            <a:off x="6254893" y="2583181"/>
            <a:ext cx="5184648" cy="3485110"/>
          </a:xfrm>
        </p:spPr>
        <p:txBody>
          <a:bodyPr>
            <a:normAutofit/>
          </a:bodyPr>
          <a:lstStyle>
            <a:lvl1pPr>
              <a:defRPr sz="2400"/>
            </a:lvl1pPr>
            <a:lvl2pPr>
              <a:defRPr sz="2000"/>
            </a:lvl2pPr>
            <a:lvl3pPr>
              <a:defRPr sz="1800"/>
            </a:lvl3pPr>
            <a:lvl4pPr>
              <a:defRPr sz="1600"/>
            </a:lvl4pPr>
            <a:lvl5pPr>
              <a:defRPr sz="1400"/>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12" name="Content Placeholder 2">
            <a:extLst>
              <a:ext uri="{FF2B5EF4-FFF2-40B4-BE49-F238E27FC236}">
                <a16:creationId xmlns:a16="http://schemas.microsoft.com/office/drawing/2014/main" id="{B24674BD-61C0-4B57-8F0A-E639D160D1D6}"/>
              </a:ext>
            </a:extLst>
          </p:cNvPr>
          <p:cNvSpPr>
            <a:spLocks noGrp="1"/>
          </p:cNvSpPr>
          <p:nvPr>
            <p:ph idx="14"/>
          </p:nvPr>
        </p:nvSpPr>
        <p:spPr>
          <a:xfrm>
            <a:off x="753693" y="2583181"/>
            <a:ext cx="5184648" cy="3485110"/>
          </a:xfrm>
        </p:spPr>
        <p:txBody>
          <a:bodyPr>
            <a:normAutofit/>
          </a:bodyPr>
          <a:lstStyle>
            <a:lvl1pPr>
              <a:defRPr sz="2400"/>
            </a:lvl1pPr>
            <a:lvl2pPr>
              <a:defRPr sz="2000"/>
            </a:lvl2pPr>
            <a:lvl3pPr>
              <a:defRPr sz="1800"/>
            </a:lvl3pPr>
            <a:lvl4pPr>
              <a:defRPr sz="1600"/>
            </a:lvl4pPr>
            <a:lvl5pPr>
              <a:defRPr sz="1400"/>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3" name="Text Placeholder 2"/>
          <p:cNvSpPr>
            <a:spLocks noGrp="1"/>
          </p:cNvSpPr>
          <p:nvPr>
            <p:ph type="body" idx="1"/>
          </p:nvPr>
        </p:nvSpPr>
        <p:spPr>
          <a:xfrm>
            <a:off x="753693" y="2115183"/>
            <a:ext cx="5184648" cy="369332"/>
          </a:xfrm>
        </p:spPr>
        <p:txBody>
          <a:bodyPr anchor="b">
            <a:normAutofit/>
          </a:bodyP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5" name="Text Placeholder 4"/>
          <p:cNvSpPr>
            <a:spLocks noGrp="1"/>
          </p:cNvSpPr>
          <p:nvPr>
            <p:ph type="body" sz="quarter" idx="3"/>
          </p:nvPr>
        </p:nvSpPr>
        <p:spPr>
          <a:xfrm>
            <a:off x="6254892" y="2115183"/>
            <a:ext cx="5184648" cy="369332"/>
          </a:xfrm>
        </p:spPr>
        <p:txBody>
          <a:bodyPr anchor="b">
            <a:normAutofit/>
          </a:bodyP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7" name="Date Placeholder 6"/>
          <p:cNvSpPr>
            <a:spLocks noGrp="1"/>
          </p:cNvSpPr>
          <p:nvPr>
            <p:ph type="dt" sz="half" idx="10"/>
          </p:nvPr>
        </p:nvSpPr>
        <p:spPr/>
        <p:txBody>
          <a:bodyPr/>
          <a:lstStyle/>
          <a:p>
            <a:fld id="{6A1A0E74-B8A8-4360-A367-9FF538085BF2}" type="datetimeFigureOut">
              <a:rPr lang="nb-NO" smtClean="0"/>
              <a:t>27.08.2026</a:t>
            </a:fld>
            <a:endParaRPr lang="nb-NO"/>
          </a:p>
        </p:txBody>
      </p:sp>
      <p:sp>
        <p:nvSpPr>
          <p:cNvPr id="8" name="Footer Placeholder 7"/>
          <p:cNvSpPr>
            <a:spLocks noGrp="1"/>
          </p:cNvSpPr>
          <p:nvPr>
            <p:ph type="ftr" sz="quarter" idx="11"/>
          </p:nvPr>
        </p:nvSpPr>
        <p:spPr/>
        <p:txBody>
          <a:bodyPr/>
          <a:lstStyle/>
          <a:p>
            <a:endParaRPr lang="nb-NO"/>
          </a:p>
        </p:txBody>
      </p:sp>
      <p:sp>
        <p:nvSpPr>
          <p:cNvPr id="9" name="Slide Number Placeholder 8"/>
          <p:cNvSpPr>
            <a:spLocks noGrp="1"/>
          </p:cNvSpPr>
          <p:nvPr>
            <p:ph type="sldNum" sz="quarter" idx="12"/>
          </p:nvPr>
        </p:nvSpPr>
        <p:spPr/>
        <p:txBody>
          <a:bodyPr/>
          <a:lstStyle/>
          <a:p>
            <a:fld id="{36457444-737A-4256-A71F-2C8225BFF095}" type="slidenum">
              <a:rPr lang="nb-NO" smtClean="0"/>
              <a:t>‹#›</a:t>
            </a:fld>
            <a:endParaRPr lang="nb-NO"/>
          </a:p>
        </p:txBody>
      </p:sp>
      <p:sp>
        <p:nvSpPr>
          <p:cNvPr id="10" name="Tittel 9">
            <a:extLst>
              <a:ext uri="{FF2B5EF4-FFF2-40B4-BE49-F238E27FC236}">
                <a16:creationId xmlns:a16="http://schemas.microsoft.com/office/drawing/2014/main" id="{C82FA1FD-E97A-4C0F-AA26-530A2E5063FD}"/>
              </a:ext>
            </a:extLst>
          </p:cNvPr>
          <p:cNvSpPr>
            <a:spLocks noGrp="1"/>
          </p:cNvSpPr>
          <p:nvPr>
            <p:ph type="title"/>
          </p:nvPr>
        </p:nvSpPr>
        <p:spPr/>
        <p:txBody>
          <a:bodyPr>
            <a:normAutofit/>
          </a:bodyPr>
          <a:lstStyle>
            <a:lvl1pPr>
              <a:defRPr sz="3600" cap="none" baseline="0"/>
            </a:lvl1pPr>
          </a:lstStyle>
          <a:p>
            <a:r>
              <a:rPr lang="nb-NO"/>
              <a:t>Klikk for å redigere tittelstil</a:t>
            </a:r>
          </a:p>
        </p:txBody>
      </p:sp>
    </p:spTree>
    <p:extLst>
      <p:ext uri="{BB962C8B-B14F-4D97-AF65-F5344CB8AC3E}">
        <p14:creationId xmlns:p14="http://schemas.microsoft.com/office/powerpoint/2010/main" val="38154590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Tittel, tekst og bilde HØYRE">
    <p:spTree>
      <p:nvGrpSpPr>
        <p:cNvPr id="1" name=""/>
        <p:cNvGrpSpPr/>
        <p:nvPr/>
      </p:nvGrpSpPr>
      <p:grpSpPr>
        <a:xfrm>
          <a:off x="0" y="0"/>
          <a:ext cx="0" cy="0"/>
          <a:chOff x="0" y="0"/>
          <a:chExt cx="0" cy="0"/>
        </a:xfrm>
      </p:grpSpPr>
      <p:sp>
        <p:nvSpPr>
          <p:cNvPr id="13" name="Plassholder for bilde 9">
            <a:extLst>
              <a:ext uri="{FF2B5EF4-FFF2-40B4-BE49-F238E27FC236}">
                <a16:creationId xmlns:a16="http://schemas.microsoft.com/office/drawing/2014/main" id="{5ACCAEB8-6144-42EB-BBDC-F55020068F26}"/>
              </a:ext>
            </a:extLst>
          </p:cNvPr>
          <p:cNvSpPr>
            <a:spLocks noGrp="1"/>
          </p:cNvSpPr>
          <p:nvPr>
            <p:ph type="pic" sz="quarter" idx="13"/>
          </p:nvPr>
        </p:nvSpPr>
        <p:spPr>
          <a:xfrm>
            <a:off x="5303139" y="0"/>
            <a:ext cx="6888861" cy="6858000"/>
          </a:xfrm>
          <a:solidFill>
            <a:schemeClr val="bg1">
              <a:lumMod val="50000"/>
            </a:schemeClr>
          </a:solidFill>
        </p:spPr>
        <p:txBody>
          <a:bodyPr tIns="360000">
            <a:normAutofit/>
          </a:bodyPr>
          <a:lstStyle>
            <a:lvl1pPr marL="0" indent="0" algn="ctr">
              <a:buNone/>
              <a:defRPr sz="1400"/>
            </a:lvl1pPr>
          </a:lstStyle>
          <a:p>
            <a:r>
              <a:rPr lang="nb-NO"/>
              <a:t>Klikk på ikonet for å legge til et bilde</a:t>
            </a:r>
          </a:p>
        </p:txBody>
      </p:sp>
      <p:sp>
        <p:nvSpPr>
          <p:cNvPr id="5" name="Date Placeholder 4"/>
          <p:cNvSpPr>
            <a:spLocks noGrp="1"/>
          </p:cNvSpPr>
          <p:nvPr>
            <p:ph type="dt" sz="half" idx="10"/>
          </p:nvPr>
        </p:nvSpPr>
        <p:spPr/>
        <p:txBody>
          <a:bodyPr/>
          <a:lstStyle/>
          <a:p>
            <a:fld id="{6A1A0E74-B8A8-4360-A367-9FF538085BF2}" type="datetimeFigureOut">
              <a:rPr lang="nb-NO" smtClean="0"/>
              <a:t>27.08.2026</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36457444-737A-4256-A71F-2C8225BFF095}" type="slidenum">
              <a:rPr lang="nb-NO" smtClean="0"/>
              <a:t>‹#›</a:t>
            </a:fld>
            <a:endParaRPr lang="nb-NO"/>
          </a:p>
        </p:txBody>
      </p:sp>
      <p:pic>
        <p:nvPicPr>
          <p:cNvPr id="8" name="logo_gul">
            <a:extLst>
              <a:ext uri="{FF2B5EF4-FFF2-40B4-BE49-F238E27FC236}">
                <a16:creationId xmlns:a16="http://schemas.microsoft.com/office/drawing/2014/main" id="{FC393D3E-C050-40F9-816F-B6EA7FC3FB38}"/>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4358969" y="457257"/>
            <a:ext cx="548640" cy="612362"/>
          </a:xfrm>
          <a:prstGeom prst="rect">
            <a:avLst/>
          </a:prstGeom>
        </p:spPr>
      </p:pic>
      <p:pic>
        <p:nvPicPr>
          <p:cNvPr id="9" name="logo_beige" descr="Et bilde som inneholder verktøy, skrunøkkel&#10;&#10;Beskrivelse som er generert med høy visshet" hidden="1">
            <a:extLst>
              <a:ext uri="{FF2B5EF4-FFF2-40B4-BE49-F238E27FC236}">
                <a16:creationId xmlns:a16="http://schemas.microsoft.com/office/drawing/2014/main" id="{ABE5CBE6-E2D6-4553-A491-4D45E48597AA}"/>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4358969" y="457257"/>
            <a:ext cx="548640" cy="612362"/>
          </a:xfrm>
          <a:prstGeom prst="rect">
            <a:avLst/>
          </a:prstGeom>
        </p:spPr>
      </p:pic>
      <p:pic>
        <p:nvPicPr>
          <p:cNvPr id="10" name="logo_bla" descr="Et bilde som inneholder objekt&#10;&#10;Beskrivelse som er generert med høy visshet" hidden="1">
            <a:extLst>
              <a:ext uri="{FF2B5EF4-FFF2-40B4-BE49-F238E27FC236}">
                <a16:creationId xmlns:a16="http://schemas.microsoft.com/office/drawing/2014/main" id="{810A30F1-52BB-4D05-9919-9D60AECB7734}"/>
              </a:ext>
            </a:extLst>
          </p:cNvPr>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4358969" y="457257"/>
            <a:ext cx="548640" cy="612362"/>
          </a:xfrm>
          <a:prstGeom prst="rect">
            <a:avLst/>
          </a:prstGeom>
        </p:spPr>
      </p:pic>
      <p:sp>
        <p:nvSpPr>
          <p:cNvPr id="15" name="Plassholder for tekst 14">
            <a:extLst>
              <a:ext uri="{FF2B5EF4-FFF2-40B4-BE49-F238E27FC236}">
                <a16:creationId xmlns:a16="http://schemas.microsoft.com/office/drawing/2014/main" id="{110E2EE2-CC4E-47F3-AABC-347A7D985C8A}"/>
              </a:ext>
            </a:extLst>
          </p:cNvPr>
          <p:cNvSpPr>
            <a:spLocks noGrp="1"/>
          </p:cNvSpPr>
          <p:nvPr>
            <p:ph type="body" sz="quarter" idx="14"/>
          </p:nvPr>
        </p:nvSpPr>
        <p:spPr>
          <a:xfrm>
            <a:off x="752460" y="1480991"/>
            <a:ext cx="4155149" cy="4695972"/>
          </a:xfrm>
        </p:spPr>
        <p:txBody>
          <a:bodyPr>
            <a:normAutofit/>
          </a:bodyPr>
          <a:lstStyle>
            <a:lvl1pPr marL="0" indent="0">
              <a:buNone/>
              <a:defRPr sz="1400"/>
            </a:lvl1pPr>
          </a:lstStyle>
          <a:p>
            <a:pPr lvl="0"/>
            <a:r>
              <a:rPr lang="nb-NO"/>
              <a:t>Klikk for å redigere tekststiler i malen</a:t>
            </a:r>
          </a:p>
        </p:txBody>
      </p:sp>
      <p:sp>
        <p:nvSpPr>
          <p:cNvPr id="12" name="Title 1">
            <a:extLst>
              <a:ext uri="{FF2B5EF4-FFF2-40B4-BE49-F238E27FC236}">
                <a16:creationId xmlns:a16="http://schemas.microsoft.com/office/drawing/2014/main" id="{D054E4EC-00C2-4E18-90E6-EF2CA9475D8F}"/>
              </a:ext>
            </a:extLst>
          </p:cNvPr>
          <p:cNvSpPr>
            <a:spLocks noGrp="1"/>
          </p:cNvSpPr>
          <p:nvPr>
            <p:ph type="title"/>
          </p:nvPr>
        </p:nvSpPr>
        <p:spPr>
          <a:xfrm>
            <a:off x="752459" y="288398"/>
            <a:ext cx="3326055" cy="830997"/>
          </a:xfrm>
        </p:spPr>
        <p:txBody>
          <a:bodyPr anchor="b" anchorCtr="0">
            <a:normAutofit/>
          </a:bodyPr>
          <a:lstStyle>
            <a:lvl1pPr>
              <a:spcAft>
                <a:spcPts val="0"/>
              </a:spcAft>
              <a:defRPr sz="2000" cap="none" baseline="0"/>
            </a:lvl1pPr>
          </a:lstStyle>
          <a:p>
            <a:r>
              <a:rPr lang="nb-NO"/>
              <a:t>Klikk for å redigere tittelstil</a:t>
            </a:r>
            <a:endParaRPr lang="en-US"/>
          </a:p>
        </p:txBody>
      </p:sp>
    </p:spTree>
    <p:extLst>
      <p:ext uri="{BB962C8B-B14F-4D97-AF65-F5344CB8AC3E}">
        <p14:creationId xmlns:p14="http://schemas.microsoft.com/office/powerpoint/2010/main" val="369339977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tel, tekst og bilde VENSTRE">
    <p:spTree>
      <p:nvGrpSpPr>
        <p:cNvPr id="1" name=""/>
        <p:cNvGrpSpPr/>
        <p:nvPr/>
      </p:nvGrpSpPr>
      <p:grpSpPr>
        <a:xfrm>
          <a:off x="0" y="0"/>
          <a:ext cx="0" cy="0"/>
          <a:chOff x="0" y="0"/>
          <a:chExt cx="0" cy="0"/>
        </a:xfrm>
      </p:grpSpPr>
      <p:sp>
        <p:nvSpPr>
          <p:cNvPr id="13" name="Plassholder for bilde 9">
            <a:extLst>
              <a:ext uri="{FF2B5EF4-FFF2-40B4-BE49-F238E27FC236}">
                <a16:creationId xmlns:a16="http://schemas.microsoft.com/office/drawing/2014/main" id="{5ACCAEB8-6144-42EB-BBDC-F55020068F26}"/>
              </a:ext>
            </a:extLst>
          </p:cNvPr>
          <p:cNvSpPr>
            <a:spLocks noGrp="1"/>
          </p:cNvSpPr>
          <p:nvPr>
            <p:ph type="pic" sz="quarter" idx="13"/>
          </p:nvPr>
        </p:nvSpPr>
        <p:spPr>
          <a:xfrm>
            <a:off x="2" y="0"/>
            <a:ext cx="5280660" cy="6858000"/>
          </a:xfrm>
          <a:solidFill>
            <a:schemeClr val="bg1">
              <a:lumMod val="50000"/>
            </a:schemeClr>
          </a:solidFill>
        </p:spPr>
        <p:txBody>
          <a:bodyPr tIns="360000">
            <a:normAutofit/>
          </a:bodyPr>
          <a:lstStyle>
            <a:lvl1pPr marL="0" indent="0" algn="ctr">
              <a:buNone/>
              <a:defRPr sz="1400"/>
            </a:lvl1pPr>
          </a:lstStyle>
          <a:p>
            <a:r>
              <a:rPr lang="nb-NO"/>
              <a:t>Klikk på ikonet for å legge til et bilde</a:t>
            </a:r>
          </a:p>
        </p:txBody>
      </p:sp>
      <p:sp>
        <p:nvSpPr>
          <p:cNvPr id="5" name="Date Placeholder 4"/>
          <p:cNvSpPr>
            <a:spLocks noGrp="1"/>
          </p:cNvSpPr>
          <p:nvPr>
            <p:ph type="dt" sz="half" idx="10"/>
          </p:nvPr>
        </p:nvSpPr>
        <p:spPr/>
        <p:txBody>
          <a:bodyPr/>
          <a:lstStyle/>
          <a:p>
            <a:fld id="{6A1A0E74-B8A8-4360-A367-9FF538085BF2}" type="datetimeFigureOut">
              <a:rPr lang="nb-NO" smtClean="0"/>
              <a:t>27.08.2026</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36457444-737A-4256-A71F-2C8225BFF095}" type="slidenum">
              <a:rPr lang="nb-NO" smtClean="0"/>
              <a:t>‹#›</a:t>
            </a:fld>
            <a:endParaRPr lang="nb-NO"/>
          </a:p>
        </p:txBody>
      </p:sp>
      <p:sp>
        <p:nvSpPr>
          <p:cNvPr id="15" name="Plassholder for tekst 14">
            <a:extLst>
              <a:ext uri="{FF2B5EF4-FFF2-40B4-BE49-F238E27FC236}">
                <a16:creationId xmlns:a16="http://schemas.microsoft.com/office/drawing/2014/main" id="{110E2EE2-CC4E-47F3-AABC-347A7D985C8A}"/>
              </a:ext>
            </a:extLst>
          </p:cNvPr>
          <p:cNvSpPr>
            <a:spLocks noGrp="1"/>
          </p:cNvSpPr>
          <p:nvPr>
            <p:ph type="body" sz="quarter" idx="14"/>
          </p:nvPr>
        </p:nvSpPr>
        <p:spPr>
          <a:xfrm>
            <a:off x="6144768" y="1480991"/>
            <a:ext cx="5294773" cy="4695972"/>
          </a:xfrm>
        </p:spPr>
        <p:txBody>
          <a:bodyPr>
            <a:normAutofit/>
          </a:bodyPr>
          <a:lstStyle>
            <a:lvl1pPr marL="0" indent="0">
              <a:buNone/>
              <a:defRPr sz="1400"/>
            </a:lvl1pPr>
          </a:lstStyle>
          <a:p>
            <a:pPr lvl="0"/>
            <a:r>
              <a:rPr lang="nb-NO"/>
              <a:t>Klikk for å redigere tekststiler i malen</a:t>
            </a:r>
          </a:p>
        </p:txBody>
      </p:sp>
      <p:sp>
        <p:nvSpPr>
          <p:cNvPr id="10" name="Title 1">
            <a:extLst>
              <a:ext uri="{FF2B5EF4-FFF2-40B4-BE49-F238E27FC236}">
                <a16:creationId xmlns:a16="http://schemas.microsoft.com/office/drawing/2014/main" id="{51F5788C-2F9F-421F-A3B1-5E4BD0F8017D}"/>
              </a:ext>
            </a:extLst>
          </p:cNvPr>
          <p:cNvSpPr>
            <a:spLocks noGrp="1"/>
          </p:cNvSpPr>
          <p:nvPr>
            <p:ph type="title"/>
          </p:nvPr>
        </p:nvSpPr>
        <p:spPr>
          <a:xfrm>
            <a:off x="6144768" y="288398"/>
            <a:ext cx="4334653" cy="830997"/>
          </a:xfrm>
        </p:spPr>
        <p:txBody>
          <a:bodyPr anchor="b" anchorCtr="0">
            <a:normAutofit/>
          </a:bodyPr>
          <a:lstStyle>
            <a:lvl1pPr>
              <a:spcAft>
                <a:spcPts val="0"/>
              </a:spcAft>
              <a:defRPr sz="2000" cap="none" baseline="0"/>
            </a:lvl1pPr>
          </a:lstStyle>
          <a:p>
            <a:r>
              <a:rPr lang="nb-NO"/>
              <a:t>Klikk for å redigere tittelstil</a:t>
            </a:r>
            <a:endParaRPr lang="en-US"/>
          </a:p>
        </p:txBody>
      </p:sp>
    </p:spTree>
    <p:extLst>
      <p:ext uri="{BB962C8B-B14F-4D97-AF65-F5344CB8AC3E}">
        <p14:creationId xmlns:p14="http://schemas.microsoft.com/office/powerpoint/2010/main" val="314580277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Tittel, bilde og teks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A1A0E74-B8A8-4360-A367-9FF538085BF2}" type="datetimeFigureOut">
              <a:rPr lang="nb-NO" smtClean="0"/>
              <a:t>27.08.2026</a:t>
            </a:fld>
            <a:endParaRPr lang="nb-NO"/>
          </a:p>
        </p:txBody>
      </p:sp>
      <p:sp>
        <p:nvSpPr>
          <p:cNvPr id="3" name="Footer Placeholder 2"/>
          <p:cNvSpPr>
            <a:spLocks noGrp="1"/>
          </p:cNvSpPr>
          <p:nvPr>
            <p:ph type="ftr" sz="quarter" idx="11"/>
          </p:nvPr>
        </p:nvSpPr>
        <p:spPr/>
        <p:txBody>
          <a:bodyPr/>
          <a:lstStyle/>
          <a:p>
            <a:endParaRPr lang="nb-NO"/>
          </a:p>
        </p:txBody>
      </p:sp>
      <p:sp>
        <p:nvSpPr>
          <p:cNvPr id="4" name="Slide Number Placeholder 3"/>
          <p:cNvSpPr>
            <a:spLocks noGrp="1"/>
          </p:cNvSpPr>
          <p:nvPr>
            <p:ph type="sldNum" sz="quarter" idx="12"/>
          </p:nvPr>
        </p:nvSpPr>
        <p:spPr/>
        <p:txBody>
          <a:bodyPr/>
          <a:lstStyle/>
          <a:p>
            <a:fld id="{36457444-737A-4256-A71F-2C8225BFF095}" type="slidenum">
              <a:rPr lang="nb-NO" smtClean="0"/>
              <a:t>‹#›</a:t>
            </a:fld>
            <a:endParaRPr lang="nb-NO"/>
          </a:p>
        </p:txBody>
      </p:sp>
      <p:sp>
        <p:nvSpPr>
          <p:cNvPr id="6" name="Plassholder for bilde 9">
            <a:extLst>
              <a:ext uri="{FF2B5EF4-FFF2-40B4-BE49-F238E27FC236}">
                <a16:creationId xmlns:a16="http://schemas.microsoft.com/office/drawing/2014/main" id="{E4C9F498-6F44-4CA2-AF18-37B16BED12C0}"/>
              </a:ext>
            </a:extLst>
          </p:cNvPr>
          <p:cNvSpPr>
            <a:spLocks noGrp="1" noChangeAspect="1"/>
          </p:cNvSpPr>
          <p:nvPr>
            <p:ph type="pic" sz="quarter" idx="13"/>
          </p:nvPr>
        </p:nvSpPr>
        <p:spPr>
          <a:xfrm>
            <a:off x="720082" y="1847023"/>
            <a:ext cx="6248810" cy="3514958"/>
          </a:xfrm>
          <a:solidFill>
            <a:schemeClr val="bg1">
              <a:lumMod val="50000"/>
            </a:schemeClr>
          </a:solidFill>
        </p:spPr>
        <p:txBody>
          <a:bodyPr tIns="360000">
            <a:normAutofit/>
          </a:bodyPr>
          <a:lstStyle>
            <a:lvl1pPr marL="0" indent="0" algn="ctr">
              <a:buNone/>
              <a:defRPr sz="1400"/>
            </a:lvl1pPr>
          </a:lstStyle>
          <a:p>
            <a:r>
              <a:rPr lang="nb-NO"/>
              <a:t>Klikk på ikonet for å legge til et bilde</a:t>
            </a:r>
          </a:p>
        </p:txBody>
      </p:sp>
      <p:sp>
        <p:nvSpPr>
          <p:cNvPr id="8" name="Plassholder for tekst 14">
            <a:extLst>
              <a:ext uri="{FF2B5EF4-FFF2-40B4-BE49-F238E27FC236}">
                <a16:creationId xmlns:a16="http://schemas.microsoft.com/office/drawing/2014/main" id="{0F42FF05-9A5C-42EA-96C3-47171AE49D66}"/>
              </a:ext>
            </a:extLst>
          </p:cNvPr>
          <p:cNvSpPr>
            <a:spLocks noGrp="1"/>
          </p:cNvSpPr>
          <p:nvPr>
            <p:ph type="body" sz="quarter" idx="14"/>
          </p:nvPr>
        </p:nvSpPr>
        <p:spPr>
          <a:xfrm>
            <a:off x="7536943" y="1847032"/>
            <a:ext cx="3902599" cy="4329930"/>
          </a:xfrm>
        </p:spPr>
        <p:txBody>
          <a:bodyPr>
            <a:normAutofit/>
          </a:bodyPr>
          <a:lstStyle>
            <a:lvl1pPr marL="0" indent="0">
              <a:buNone/>
              <a:defRPr sz="1400"/>
            </a:lvl1pPr>
          </a:lstStyle>
          <a:p>
            <a:pPr lvl="0"/>
            <a:r>
              <a:rPr lang="nb-NO"/>
              <a:t>Klikk for å redigere tekststiler i malen</a:t>
            </a:r>
          </a:p>
        </p:txBody>
      </p:sp>
      <p:sp>
        <p:nvSpPr>
          <p:cNvPr id="10" name="Title 1">
            <a:extLst>
              <a:ext uri="{FF2B5EF4-FFF2-40B4-BE49-F238E27FC236}">
                <a16:creationId xmlns:a16="http://schemas.microsoft.com/office/drawing/2014/main" id="{DADD6478-91A1-4964-ACA2-E26D9F4BD632}"/>
              </a:ext>
            </a:extLst>
          </p:cNvPr>
          <p:cNvSpPr>
            <a:spLocks noGrp="1"/>
          </p:cNvSpPr>
          <p:nvPr>
            <p:ph type="title"/>
          </p:nvPr>
        </p:nvSpPr>
        <p:spPr>
          <a:xfrm>
            <a:off x="7536943" y="681038"/>
            <a:ext cx="3902598" cy="830997"/>
          </a:xfrm>
        </p:spPr>
        <p:txBody>
          <a:bodyPr anchor="b" anchorCtr="0">
            <a:normAutofit/>
          </a:bodyPr>
          <a:lstStyle>
            <a:lvl1pPr>
              <a:spcAft>
                <a:spcPts val="0"/>
              </a:spcAft>
              <a:defRPr sz="2000" cap="none" baseline="0"/>
            </a:lvl1pPr>
          </a:lstStyle>
          <a:p>
            <a:r>
              <a:rPr lang="nb-NO"/>
              <a:t>Klikk for å redigere tittelstil</a:t>
            </a:r>
            <a:endParaRPr lang="en-US"/>
          </a:p>
        </p:txBody>
      </p:sp>
    </p:spTree>
    <p:extLst>
      <p:ext uri="{BB962C8B-B14F-4D97-AF65-F5344CB8AC3E}">
        <p14:creationId xmlns:p14="http://schemas.microsoft.com/office/powerpoint/2010/main" val="281285910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tor tekst">
    <p:spTree>
      <p:nvGrpSpPr>
        <p:cNvPr id="1" name=""/>
        <p:cNvGrpSpPr/>
        <p:nvPr/>
      </p:nvGrpSpPr>
      <p:grpSpPr>
        <a:xfrm>
          <a:off x="0" y="0"/>
          <a:ext cx="0" cy="0"/>
          <a:chOff x="0" y="0"/>
          <a:chExt cx="0" cy="0"/>
        </a:xfrm>
      </p:grpSpPr>
      <p:sp>
        <p:nvSpPr>
          <p:cNvPr id="12" name="Plassholder for tekst 7">
            <a:extLst>
              <a:ext uri="{FF2B5EF4-FFF2-40B4-BE49-F238E27FC236}">
                <a16:creationId xmlns:a16="http://schemas.microsoft.com/office/drawing/2014/main" id="{E63E4E42-00DC-4CD8-8D2A-A2ED1C35DDD0}"/>
              </a:ext>
            </a:extLst>
          </p:cNvPr>
          <p:cNvSpPr>
            <a:spLocks noGrp="1"/>
          </p:cNvSpPr>
          <p:nvPr>
            <p:ph type="body" sz="quarter" idx="15"/>
          </p:nvPr>
        </p:nvSpPr>
        <p:spPr>
          <a:xfrm>
            <a:off x="1479550" y="2438271"/>
            <a:ext cx="8999871" cy="3738692"/>
          </a:xfrm>
        </p:spPr>
        <p:txBody>
          <a:bodyPr anchor="t" anchorCtr="0">
            <a:normAutofit/>
          </a:bodyPr>
          <a:lstStyle>
            <a:lvl1pPr marL="0" indent="0">
              <a:buNone/>
              <a:defRPr sz="1800"/>
            </a:lvl1pPr>
          </a:lstStyle>
          <a:p>
            <a:pPr lvl="0"/>
            <a:r>
              <a:rPr lang="nb-NO"/>
              <a:t>Klikk for å redigere tekststiler i malen</a:t>
            </a:r>
          </a:p>
        </p:txBody>
      </p:sp>
      <p:sp>
        <p:nvSpPr>
          <p:cNvPr id="3" name="Date Placeholder 2"/>
          <p:cNvSpPr>
            <a:spLocks noGrp="1"/>
          </p:cNvSpPr>
          <p:nvPr>
            <p:ph type="dt" sz="half" idx="10"/>
          </p:nvPr>
        </p:nvSpPr>
        <p:spPr/>
        <p:txBody>
          <a:bodyPr/>
          <a:lstStyle/>
          <a:p>
            <a:fld id="{6A1A0E74-B8A8-4360-A367-9FF538085BF2}" type="datetimeFigureOut">
              <a:rPr lang="nb-NO" smtClean="0"/>
              <a:t>27.08.2026</a:t>
            </a:fld>
            <a:endParaRPr lang="nb-NO"/>
          </a:p>
        </p:txBody>
      </p:sp>
      <p:sp>
        <p:nvSpPr>
          <p:cNvPr id="4" name="Footer Placeholder 3"/>
          <p:cNvSpPr>
            <a:spLocks noGrp="1"/>
          </p:cNvSpPr>
          <p:nvPr>
            <p:ph type="ftr" sz="quarter" idx="11"/>
          </p:nvPr>
        </p:nvSpPr>
        <p:spPr/>
        <p:txBody>
          <a:bodyPr/>
          <a:lstStyle/>
          <a:p>
            <a:endParaRPr lang="nb-NO"/>
          </a:p>
        </p:txBody>
      </p:sp>
      <p:sp>
        <p:nvSpPr>
          <p:cNvPr id="5" name="Slide Number Placeholder 4"/>
          <p:cNvSpPr>
            <a:spLocks noGrp="1"/>
          </p:cNvSpPr>
          <p:nvPr>
            <p:ph type="sldNum" sz="quarter" idx="12"/>
          </p:nvPr>
        </p:nvSpPr>
        <p:spPr/>
        <p:txBody>
          <a:bodyPr/>
          <a:lstStyle/>
          <a:p>
            <a:fld id="{36457444-737A-4256-A71F-2C8225BFF095}" type="slidenum">
              <a:rPr lang="nb-NO" smtClean="0"/>
              <a:t>‹#›</a:t>
            </a:fld>
            <a:endParaRPr lang="nb-NO"/>
          </a:p>
        </p:txBody>
      </p:sp>
      <p:sp>
        <p:nvSpPr>
          <p:cNvPr id="8" name="Plassholder for tekst 7">
            <a:extLst>
              <a:ext uri="{FF2B5EF4-FFF2-40B4-BE49-F238E27FC236}">
                <a16:creationId xmlns:a16="http://schemas.microsoft.com/office/drawing/2014/main" id="{4FBCB943-AE00-4825-843E-FE156C6BDC30}"/>
              </a:ext>
            </a:extLst>
          </p:cNvPr>
          <p:cNvSpPr>
            <a:spLocks noGrp="1"/>
          </p:cNvSpPr>
          <p:nvPr>
            <p:ph type="body" sz="quarter" idx="13"/>
          </p:nvPr>
        </p:nvSpPr>
        <p:spPr>
          <a:xfrm>
            <a:off x="1479550" y="1212534"/>
            <a:ext cx="8999871" cy="984885"/>
          </a:xfrm>
        </p:spPr>
        <p:txBody>
          <a:bodyPr anchor="b" anchorCtr="0">
            <a:normAutofit/>
          </a:bodyPr>
          <a:lstStyle>
            <a:lvl1pPr marL="0" indent="0">
              <a:buNone/>
              <a:defRPr sz="3200"/>
            </a:lvl1pPr>
          </a:lstStyle>
          <a:p>
            <a:pPr lvl="0"/>
            <a:r>
              <a:rPr lang="nb-NO"/>
              <a:t>Klikk for å redigere tekststiler i malen</a:t>
            </a:r>
          </a:p>
        </p:txBody>
      </p:sp>
      <p:pic>
        <p:nvPicPr>
          <p:cNvPr id="6" name="Bilde 5">
            <a:extLst>
              <a:ext uri="{FF2B5EF4-FFF2-40B4-BE49-F238E27FC236}">
                <a16:creationId xmlns:a16="http://schemas.microsoft.com/office/drawing/2014/main" id="{3F609443-9AE4-46E7-8FE7-2CE88496B03D}"/>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720090" y="471764"/>
            <a:ext cx="2179324" cy="520657"/>
          </a:xfrm>
          <a:prstGeom prst="rect">
            <a:avLst/>
          </a:prstGeom>
        </p:spPr>
      </p:pic>
    </p:spTree>
    <p:extLst>
      <p:ext uri="{BB962C8B-B14F-4D97-AF65-F5344CB8AC3E}">
        <p14:creationId xmlns:p14="http://schemas.microsoft.com/office/powerpoint/2010/main" val="254848107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cap="none" baseline="0"/>
            </a:lvl1pPr>
          </a:lstStyle>
          <a:p>
            <a:r>
              <a:rPr lang="nb-NO"/>
              <a:t>Klikk for å redigere tittelstil</a:t>
            </a:r>
            <a:endParaRPr lang="en-US"/>
          </a:p>
        </p:txBody>
      </p:sp>
      <p:sp>
        <p:nvSpPr>
          <p:cNvPr id="3" name="Date Placeholder 2"/>
          <p:cNvSpPr>
            <a:spLocks noGrp="1"/>
          </p:cNvSpPr>
          <p:nvPr>
            <p:ph type="dt" sz="half" idx="10"/>
          </p:nvPr>
        </p:nvSpPr>
        <p:spPr/>
        <p:txBody>
          <a:bodyPr/>
          <a:lstStyle/>
          <a:p>
            <a:fld id="{6A1A0E74-B8A8-4360-A367-9FF538085BF2}" type="datetimeFigureOut">
              <a:rPr lang="nb-NO" smtClean="0"/>
              <a:t>27.08.2026</a:t>
            </a:fld>
            <a:endParaRPr lang="nb-NO"/>
          </a:p>
        </p:txBody>
      </p:sp>
      <p:sp>
        <p:nvSpPr>
          <p:cNvPr id="4" name="Footer Placeholder 3"/>
          <p:cNvSpPr>
            <a:spLocks noGrp="1"/>
          </p:cNvSpPr>
          <p:nvPr>
            <p:ph type="ftr" sz="quarter" idx="11"/>
          </p:nvPr>
        </p:nvSpPr>
        <p:spPr/>
        <p:txBody>
          <a:bodyPr/>
          <a:lstStyle/>
          <a:p>
            <a:endParaRPr lang="nb-NO"/>
          </a:p>
        </p:txBody>
      </p:sp>
      <p:sp>
        <p:nvSpPr>
          <p:cNvPr id="5" name="Slide Number Placeholder 4"/>
          <p:cNvSpPr>
            <a:spLocks noGrp="1"/>
          </p:cNvSpPr>
          <p:nvPr>
            <p:ph type="sldNum" sz="quarter" idx="12"/>
          </p:nvPr>
        </p:nvSpPr>
        <p:spPr/>
        <p:txBody>
          <a:bodyPr/>
          <a:lstStyle/>
          <a:p>
            <a:fld id="{36457444-737A-4256-A71F-2C8225BFF095}" type="slidenum">
              <a:rPr lang="nb-NO" smtClean="0"/>
              <a:t>‹#›</a:t>
            </a:fld>
            <a:endParaRPr lang="nb-NO"/>
          </a:p>
        </p:txBody>
      </p:sp>
    </p:spTree>
    <p:extLst>
      <p:ext uri="{BB962C8B-B14F-4D97-AF65-F5344CB8AC3E}">
        <p14:creationId xmlns:p14="http://schemas.microsoft.com/office/powerpoint/2010/main" val="62345534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A1A0E74-B8A8-4360-A367-9FF538085BF2}" type="datetimeFigureOut">
              <a:rPr lang="nb-NO" smtClean="0"/>
              <a:t>27.08.2026</a:t>
            </a:fld>
            <a:endParaRPr lang="nb-NO"/>
          </a:p>
        </p:txBody>
      </p:sp>
      <p:sp>
        <p:nvSpPr>
          <p:cNvPr id="3" name="Footer Placeholder 2"/>
          <p:cNvSpPr>
            <a:spLocks noGrp="1"/>
          </p:cNvSpPr>
          <p:nvPr>
            <p:ph type="ftr" sz="quarter" idx="11"/>
          </p:nvPr>
        </p:nvSpPr>
        <p:spPr/>
        <p:txBody>
          <a:bodyPr/>
          <a:lstStyle/>
          <a:p>
            <a:endParaRPr lang="nb-NO"/>
          </a:p>
        </p:txBody>
      </p:sp>
      <p:sp>
        <p:nvSpPr>
          <p:cNvPr id="4" name="Slide Number Placeholder 3"/>
          <p:cNvSpPr>
            <a:spLocks noGrp="1"/>
          </p:cNvSpPr>
          <p:nvPr>
            <p:ph type="sldNum" sz="quarter" idx="12"/>
          </p:nvPr>
        </p:nvSpPr>
        <p:spPr/>
        <p:txBody>
          <a:bodyPr/>
          <a:lstStyle/>
          <a:p>
            <a:fld id="{36457444-737A-4256-A71F-2C8225BFF095}" type="slidenum">
              <a:rPr lang="nb-NO" smtClean="0"/>
              <a:t>‹#›</a:t>
            </a:fld>
            <a:endParaRPr lang="nb-NO"/>
          </a:p>
        </p:txBody>
      </p:sp>
    </p:spTree>
    <p:extLst>
      <p:ext uri="{BB962C8B-B14F-4D97-AF65-F5344CB8AC3E}">
        <p14:creationId xmlns:p14="http://schemas.microsoft.com/office/powerpoint/2010/main" val="331149789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blank" preserve="1">
  <p:cSld name="Logoside">
    <p:spTree>
      <p:nvGrpSpPr>
        <p:cNvPr id="1" name=""/>
        <p:cNvGrpSpPr/>
        <p:nvPr/>
      </p:nvGrpSpPr>
      <p:grpSpPr>
        <a:xfrm>
          <a:off x="0" y="0"/>
          <a:ext cx="0" cy="0"/>
          <a:chOff x="0" y="0"/>
          <a:chExt cx="0" cy="0"/>
        </a:xfrm>
      </p:grpSpPr>
      <p:pic>
        <p:nvPicPr>
          <p:cNvPr id="6" name="Bilde 5">
            <a:extLst>
              <a:ext uri="{FF2B5EF4-FFF2-40B4-BE49-F238E27FC236}">
                <a16:creationId xmlns:a16="http://schemas.microsoft.com/office/drawing/2014/main" id="{A63DFC49-49A2-44B8-B23A-B4A841426F3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74795" y="2102571"/>
            <a:ext cx="2442410" cy="2422259"/>
          </a:xfrm>
          <a:prstGeom prst="rect">
            <a:avLst/>
          </a:prstGeom>
        </p:spPr>
      </p:pic>
      <p:sp>
        <p:nvSpPr>
          <p:cNvPr id="2" name="TekstSylinder 1">
            <a:extLst>
              <a:ext uri="{FF2B5EF4-FFF2-40B4-BE49-F238E27FC236}">
                <a16:creationId xmlns:a16="http://schemas.microsoft.com/office/drawing/2014/main" id="{0547DE91-F021-4E3A-9BBE-7FC68723FEC6}"/>
              </a:ext>
            </a:extLst>
          </p:cNvPr>
          <p:cNvSpPr txBox="1"/>
          <p:nvPr userDrawn="1"/>
        </p:nvSpPr>
        <p:spPr>
          <a:xfrm>
            <a:off x="2316480" y="5035631"/>
            <a:ext cx="7559040" cy="292388"/>
          </a:xfrm>
          <a:prstGeom prst="rect">
            <a:avLst/>
          </a:prstGeom>
          <a:noFill/>
        </p:spPr>
        <p:txBody>
          <a:bodyPr wrap="square" rtlCol="0">
            <a:spAutoFit/>
          </a:bodyPr>
          <a:lstStyle/>
          <a:p>
            <a:pPr algn="ctr"/>
            <a:r>
              <a:rPr lang="nb-NO" sz="1300"/>
              <a:t>trondelagfylke.no | fb.com/</a:t>
            </a:r>
            <a:r>
              <a:rPr lang="nb-NO" sz="1300" err="1"/>
              <a:t>trondelagfylke</a:t>
            </a:r>
            <a:endParaRPr lang="nb-NO" sz="1300"/>
          </a:p>
        </p:txBody>
      </p:sp>
    </p:spTree>
    <p:extLst>
      <p:ext uri="{BB962C8B-B14F-4D97-AF65-F5344CB8AC3E}">
        <p14:creationId xmlns:p14="http://schemas.microsoft.com/office/powerpoint/2010/main" val="29355765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6" Type="http://schemas.openxmlformats.org/officeDocument/2006/relationships/image" Target="../media/image3.png"/><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2.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53693" y="326129"/>
            <a:ext cx="9601200" cy="1107996"/>
          </a:xfrm>
          <a:prstGeom prst="rect">
            <a:avLst/>
          </a:prstGeom>
        </p:spPr>
        <p:txBody>
          <a:bodyPr vert="horz" lIns="0" tIns="0" rIns="0" bIns="0" rtlCol="0" anchor="ctr">
            <a:normAutofit/>
          </a:bodyPr>
          <a:lstStyle/>
          <a:p>
            <a:r>
              <a:rPr lang="nb-NO"/>
              <a:t>Klikk for å redigere tittelstil</a:t>
            </a:r>
            <a:endParaRPr lang="en-US"/>
          </a:p>
        </p:txBody>
      </p:sp>
      <p:sp>
        <p:nvSpPr>
          <p:cNvPr id="3" name="Text Placeholder 2"/>
          <p:cNvSpPr>
            <a:spLocks noGrp="1"/>
          </p:cNvSpPr>
          <p:nvPr>
            <p:ph type="body" idx="1"/>
          </p:nvPr>
        </p:nvSpPr>
        <p:spPr>
          <a:xfrm>
            <a:off x="753693" y="2115183"/>
            <a:ext cx="10685848" cy="3953108"/>
          </a:xfrm>
          <a:prstGeom prst="rect">
            <a:avLst/>
          </a:prstGeom>
        </p:spPr>
        <p:txBody>
          <a:bodyPr vert="horz" lIns="0" tIns="0" rIns="0" bIns="0" rtlCol="0">
            <a:normAutofit/>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Date Placeholder 3"/>
          <p:cNvSpPr>
            <a:spLocks noGrp="1"/>
          </p:cNvSpPr>
          <p:nvPr>
            <p:ph type="dt" sz="half" idx="2"/>
          </p:nvPr>
        </p:nvSpPr>
        <p:spPr>
          <a:xfrm>
            <a:off x="752459" y="6446580"/>
            <a:ext cx="1920240" cy="184666"/>
          </a:xfrm>
          <a:prstGeom prst="rect">
            <a:avLst/>
          </a:prstGeom>
        </p:spPr>
        <p:txBody>
          <a:bodyPr vert="horz" lIns="0" tIns="0" rIns="0" bIns="0" rtlCol="0" anchor="ctr">
            <a:spAutoFit/>
          </a:bodyPr>
          <a:lstStyle>
            <a:lvl1pPr algn="l">
              <a:lnSpc>
                <a:spcPct val="100000"/>
              </a:lnSpc>
              <a:spcBef>
                <a:spcPts val="0"/>
              </a:spcBef>
              <a:defRPr sz="1200">
                <a:solidFill>
                  <a:schemeClr val="tx1"/>
                </a:solidFill>
              </a:defRPr>
            </a:lvl1pPr>
          </a:lstStyle>
          <a:p>
            <a:fld id="{6A1A0E74-B8A8-4360-A367-9FF538085BF2}" type="datetimeFigureOut">
              <a:rPr lang="nb-NO" smtClean="0"/>
              <a:pPr/>
              <a:t>27.08.2026</a:t>
            </a:fld>
            <a:endParaRPr lang="nb-NO"/>
          </a:p>
        </p:txBody>
      </p:sp>
      <p:sp>
        <p:nvSpPr>
          <p:cNvPr id="5" name="Footer Placeholder 4"/>
          <p:cNvSpPr>
            <a:spLocks noGrp="1"/>
          </p:cNvSpPr>
          <p:nvPr>
            <p:ph type="ftr" sz="quarter" idx="3"/>
          </p:nvPr>
        </p:nvSpPr>
        <p:spPr>
          <a:xfrm>
            <a:off x="3215640" y="6446580"/>
            <a:ext cx="5760720" cy="184666"/>
          </a:xfrm>
          <a:prstGeom prst="rect">
            <a:avLst/>
          </a:prstGeom>
        </p:spPr>
        <p:txBody>
          <a:bodyPr vert="horz" lIns="0" tIns="0" rIns="0" bIns="0" rtlCol="0" anchor="ctr">
            <a:spAutoFit/>
          </a:bodyPr>
          <a:lstStyle>
            <a:lvl1pPr algn="ctr">
              <a:lnSpc>
                <a:spcPct val="100000"/>
              </a:lnSpc>
              <a:spcBef>
                <a:spcPts val="0"/>
              </a:spcBef>
              <a:defRPr sz="1200">
                <a:solidFill>
                  <a:schemeClr val="tx1"/>
                </a:solidFill>
              </a:defRPr>
            </a:lvl1pPr>
          </a:lstStyle>
          <a:p>
            <a:endParaRPr lang="nb-NO"/>
          </a:p>
        </p:txBody>
      </p:sp>
      <p:sp>
        <p:nvSpPr>
          <p:cNvPr id="6" name="Slide Number Placeholder 5"/>
          <p:cNvSpPr>
            <a:spLocks noGrp="1"/>
          </p:cNvSpPr>
          <p:nvPr>
            <p:ph type="sldNum" sz="quarter" idx="4"/>
          </p:nvPr>
        </p:nvSpPr>
        <p:spPr>
          <a:xfrm>
            <a:off x="10479421" y="6446580"/>
            <a:ext cx="960120" cy="184666"/>
          </a:xfrm>
          <a:prstGeom prst="rect">
            <a:avLst/>
          </a:prstGeom>
        </p:spPr>
        <p:txBody>
          <a:bodyPr vert="horz" wrap="square" lIns="0" tIns="0" rIns="0" bIns="0" rtlCol="0" anchor="ctr">
            <a:spAutoFit/>
          </a:bodyPr>
          <a:lstStyle>
            <a:lvl1pPr algn="r">
              <a:lnSpc>
                <a:spcPct val="100000"/>
              </a:lnSpc>
              <a:spcBef>
                <a:spcPts val="0"/>
              </a:spcBef>
              <a:defRPr sz="1200">
                <a:solidFill>
                  <a:schemeClr val="tx1"/>
                </a:solidFill>
              </a:defRPr>
            </a:lvl1pPr>
          </a:lstStyle>
          <a:p>
            <a:fld id="{36457444-737A-4256-A71F-2C8225BFF095}" type="slidenum">
              <a:rPr lang="nb-NO" smtClean="0"/>
              <a:pPr/>
              <a:t>‹#›</a:t>
            </a:fld>
            <a:endParaRPr lang="nb-NO"/>
          </a:p>
        </p:txBody>
      </p:sp>
      <p:pic>
        <p:nvPicPr>
          <p:cNvPr id="10" name="logo_gul">
            <a:extLst>
              <a:ext uri="{FF2B5EF4-FFF2-40B4-BE49-F238E27FC236}">
                <a16:creationId xmlns:a16="http://schemas.microsoft.com/office/drawing/2014/main" id="{568E141C-BC32-4EA7-B2A0-38340A669A35}"/>
              </a:ext>
            </a:extLst>
          </p:cNvPr>
          <p:cNvPicPr>
            <a:picLocks noChangeAspect="1"/>
          </p:cNvPicPr>
          <p:nvPr userDrawn="1"/>
        </p:nvPicPr>
        <p:blipFill>
          <a:blip r:embed="rId14" cstate="hqprint">
            <a:extLst>
              <a:ext uri="{28A0092B-C50C-407E-A947-70E740481C1C}">
                <a14:useLocalDpi xmlns:a14="http://schemas.microsoft.com/office/drawing/2010/main" val="0"/>
              </a:ext>
            </a:extLst>
          </a:blip>
          <a:stretch>
            <a:fillRect/>
          </a:stretch>
        </p:blipFill>
        <p:spPr>
          <a:xfrm>
            <a:off x="10923270" y="396050"/>
            <a:ext cx="548640" cy="612362"/>
          </a:xfrm>
          <a:prstGeom prst="rect">
            <a:avLst/>
          </a:prstGeom>
        </p:spPr>
      </p:pic>
      <p:pic>
        <p:nvPicPr>
          <p:cNvPr id="11" name="logo_beige" descr="Et bilde som inneholder verktøy, skrunøkkel&#10;&#10;Beskrivelse som er generert med høy visshet" hidden="1">
            <a:extLst>
              <a:ext uri="{FF2B5EF4-FFF2-40B4-BE49-F238E27FC236}">
                <a16:creationId xmlns:a16="http://schemas.microsoft.com/office/drawing/2014/main" id="{413738F4-4345-4546-B6AE-0A137D4FB7E2}"/>
              </a:ext>
            </a:extLst>
          </p:cNvPr>
          <p:cNvPicPr>
            <a:picLocks noChangeAspect="1"/>
          </p:cNvPicPr>
          <p:nvPr userDrawn="1"/>
        </p:nvPicPr>
        <p:blipFill>
          <a:blip r:embed="rId15" cstate="hqprint">
            <a:extLst>
              <a:ext uri="{28A0092B-C50C-407E-A947-70E740481C1C}">
                <a14:useLocalDpi xmlns:a14="http://schemas.microsoft.com/office/drawing/2010/main" val="0"/>
              </a:ext>
            </a:extLst>
          </a:blip>
          <a:stretch>
            <a:fillRect/>
          </a:stretch>
        </p:blipFill>
        <p:spPr>
          <a:xfrm>
            <a:off x="10923270" y="396050"/>
            <a:ext cx="548640" cy="612362"/>
          </a:xfrm>
          <a:prstGeom prst="rect">
            <a:avLst/>
          </a:prstGeom>
        </p:spPr>
      </p:pic>
      <p:pic>
        <p:nvPicPr>
          <p:cNvPr id="9" name="logo_bla" descr="Et bilde som inneholder objekt&#10;&#10;Beskrivelse som er generert med høy visshet" hidden="1">
            <a:extLst>
              <a:ext uri="{FF2B5EF4-FFF2-40B4-BE49-F238E27FC236}">
                <a16:creationId xmlns:a16="http://schemas.microsoft.com/office/drawing/2014/main" id="{F439C0E1-1A3C-408E-87BE-8917EC33988C}"/>
              </a:ext>
            </a:extLst>
          </p:cNvPr>
          <p:cNvPicPr>
            <a:picLocks noChangeAspect="1"/>
          </p:cNvPicPr>
          <p:nvPr userDrawn="1"/>
        </p:nvPicPr>
        <p:blipFill>
          <a:blip r:embed="rId16" cstate="hqprint">
            <a:extLst>
              <a:ext uri="{28A0092B-C50C-407E-A947-70E740481C1C}">
                <a14:useLocalDpi xmlns:a14="http://schemas.microsoft.com/office/drawing/2010/main" val="0"/>
              </a:ext>
            </a:extLst>
          </a:blip>
          <a:stretch>
            <a:fillRect/>
          </a:stretch>
        </p:blipFill>
        <p:spPr>
          <a:xfrm>
            <a:off x="10923270" y="396050"/>
            <a:ext cx="548640" cy="612362"/>
          </a:xfrm>
          <a:prstGeom prst="rect">
            <a:avLst/>
          </a:prstGeom>
        </p:spPr>
      </p:pic>
    </p:spTree>
    <p:extLst>
      <p:ext uri="{BB962C8B-B14F-4D97-AF65-F5344CB8AC3E}">
        <p14:creationId xmlns:p14="http://schemas.microsoft.com/office/powerpoint/2010/main" val="2574848256"/>
      </p:ext>
    </p:extLst>
  </p:cSld>
  <p:clrMap bg1="lt1" tx1="dk1" bg2="lt2" tx2="dk2" accent1="accent1" accent2="accent2" accent3="accent3" accent4="accent4" accent5="accent5" accent6="accent6" hlink="hlink" folHlink="folHlink"/>
  <p:sldLayoutIdLst>
    <p:sldLayoutId id="2147483661" r:id="rId1"/>
    <p:sldLayoutId id="2147483663" r:id="rId2"/>
    <p:sldLayoutId id="2147483662" r:id="rId3"/>
    <p:sldLayoutId id="2147483664" r:id="rId4"/>
    <p:sldLayoutId id="2147483665" r:id="rId5"/>
    <p:sldLayoutId id="2147483672" r:id="rId6"/>
    <p:sldLayoutId id="2147483673" r:id="rId7"/>
    <p:sldLayoutId id="2147483674" r:id="rId8"/>
    <p:sldLayoutId id="2147483676" r:id="rId9"/>
    <p:sldLayoutId id="2147483666" r:id="rId10"/>
    <p:sldLayoutId id="2147483667" r:id="rId11"/>
    <p:sldLayoutId id="2147483677" r:id="rId12"/>
  </p:sldLayoutIdLst>
  <p:txStyles>
    <p:titleStyle>
      <a:lvl1pPr algn="l" defTabSz="914400" rtl="0" eaLnBrk="1" latinLnBrk="0" hangingPunct="1">
        <a:lnSpc>
          <a:spcPct val="90000"/>
        </a:lnSpc>
        <a:spcBef>
          <a:spcPts val="0"/>
        </a:spcBef>
        <a:buNone/>
        <a:defRPr sz="4000" b="1" kern="1200" cap="all" baseline="0">
          <a:solidFill>
            <a:schemeClr val="tx1"/>
          </a:solidFill>
          <a:latin typeface="+mj-lt"/>
          <a:ea typeface="+mj-ea"/>
          <a:cs typeface="+mj-cs"/>
        </a:defRPr>
      </a:lvl1pPr>
    </p:titleStyle>
    <p:bodyStyle>
      <a:lvl1pPr marL="324000" indent="-324000" algn="l" defTabSz="914400" rtl="0" eaLnBrk="1" latinLnBrk="0" hangingPunct="1">
        <a:lnSpc>
          <a:spcPct val="100000"/>
        </a:lnSpc>
        <a:spcBef>
          <a:spcPts val="0"/>
        </a:spcBef>
        <a:buClr>
          <a:schemeClr val="tx2"/>
        </a:buClr>
        <a:buFont typeface="Arial" panose="020B0604020202020204" pitchFamily="34" charset="0"/>
        <a:buChar char="•"/>
        <a:defRPr sz="2800" kern="1200">
          <a:solidFill>
            <a:schemeClr val="tx1"/>
          </a:solidFill>
          <a:latin typeface="+mn-lt"/>
          <a:ea typeface="+mn-ea"/>
          <a:cs typeface="+mn-cs"/>
        </a:defRPr>
      </a:lvl1pPr>
      <a:lvl2pPr marL="648000" indent="-324000" algn="l" defTabSz="914400" rtl="0" eaLnBrk="1" latinLnBrk="0" hangingPunct="1">
        <a:lnSpc>
          <a:spcPct val="100000"/>
        </a:lnSpc>
        <a:spcBef>
          <a:spcPts val="0"/>
        </a:spcBef>
        <a:buClr>
          <a:schemeClr val="tx2"/>
        </a:buClr>
        <a:buFont typeface="Arial" panose="020B0604020202020204" pitchFamily="34" charset="0"/>
        <a:buChar char="•"/>
        <a:defRPr sz="2400" kern="1200">
          <a:solidFill>
            <a:schemeClr val="tx1"/>
          </a:solidFill>
          <a:latin typeface="+mn-lt"/>
          <a:ea typeface="+mn-ea"/>
          <a:cs typeface="+mn-cs"/>
        </a:defRPr>
      </a:lvl2pPr>
      <a:lvl3pPr marL="972000" indent="-324000" algn="l" defTabSz="914400" rtl="0" eaLnBrk="1" latinLnBrk="0" hangingPunct="1">
        <a:lnSpc>
          <a:spcPct val="100000"/>
        </a:lnSpc>
        <a:spcBef>
          <a:spcPts val="0"/>
        </a:spcBef>
        <a:buClr>
          <a:schemeClr val="tx2"/>
        </a:buClr>
        <a:buFont typeface="Arial" panose="020B0604020202020204" pitchFamily="34" charset="0"/>
        <a:buChar char="•"/>
        <a:defRPr sz="2000" kern="1200">
          <a:solidFill>
            <a:schemeClr val="tx1"/>
          </a:solidFill>
          <a:latin typeface="+mn-lt"/>
          <a:ea typeface="+mn-ea"/>
          <a:cs typeface="+mn-cs"/>
        </a:defRPr>
      </a:lvl3pPr>
      <a:lvl4pPr marL="1296000" indent="-324000" algn="l" defTabSz="914400" rtl="0" eaLnBrk="1" latinLnBrk="0" hangingPunct="1">
        <a:lnSpc>
          <a:spcPct val="100000"/>
        </a:lnSpc>
        <a:spcBef>
          <a:spcPts val="0"/>
        </a:spcBef>
        <a:buClr>
          <a:schemeClr val="tx2"/>
        </a:buClr>
        <a:buFont typeface="Arial" panose="020B0604020202020204" pitchFamily="34" charset="0"/>
        <a:buChar char="•"/>
        <a:defRPr sz="1800" kern="1200">
          <a:solidFill>
            <a:schemeClr val="tx1"/>
          </a:solidFill>
          <a:latin typeface="+mn-lt"/>
          <a:ea typeface="+mn-ea"/>
          <a:cs typeface="+mn-cs"/>
        </a:defRPr>
      </a:lvl4pPr>
      <a:lvl5pPr marL="1620000" indent="-324000" algn="l" defTabSz="914400" rtl="0" eaLnBrk="1" latinLnBrk="0" hangingPunct="1">
        <a:lnSpc>
          <a:spcPct val="100000"/>
        </a:lnSpc>
        <a:spcBef>
          <a:spcPts val="0"/>
        </a:spcBef>
        <a:buClr>
          <a:schemeClr val="tx2"/>
        </a:buClr>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53693" y="326129"/>
            <a:ext cx="9601200" cy="1107996"/>
          </a:xfrm>
          <a:prstGeom prst="rect">
            <a:avLst/>
          </a:prstGeom>
        </p:spPr>
        <p:txBody>
          <a:bodyPr vert="horz" lIns="0" tIns="0" rIns="0" bIns="0" rtlCol="0" anchor="ctr">
            <a:normAutofit/>
          </a:bodyPr>
          <a:lstStyle/>
          <a:p>
            <a:r>
              <a:rPr lang="nb-NO"/>
              <a:t>Klikk for å redigere tittelstil</a:t>
            </a:r>
            <a:endParaRPr lang="en-US"/>
          </a:p>
        </p:txBody>
      </p:sp>
      <p:sp>
        <p:nvSpPr>
          <p:cNvPr id="3" name="Text Placeholder 2"/>
          <p:cNvSpPr>
            <a:spLocks noGrp="1"/>
          </p:cNvSpPr>
          <p:nvPr>
            <p:ph type="body" idx="1"/>
          </p:nvPr>
        </p:nvSpPr>
        <p:spPr>
          <a:xfrm>
            <a:off x="753693" y="2115183"/>
            <a:ext cx="10685848" cy="3953108"/>
          </a:xfrm>
          <a:prstGeom prst="rect">
            <a:avLst/>
          </a:prstGeom>
        </p:spPr>
        <p:txBody>
          <a:bodyPr vert="horz" lIns="0" tIns="0" rIns="0" bIns="0" rtlCol="0">
            <a:normAutofit/>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Date Placeholder 3"/>
          <p:cNvSpPr>
            <a:spLocks noGrp="1"/>
          </p:cNvSpPr>
          <p:nvPr>
            <p:ph type="dt" sz="half" idx="2"/>
          </p:nvPr>
        </p:nvSpPr>
        <p:spPr>
          <a:xfrm>
            <a:off x="752459" y="6446580"/>
            <a:ext cx="1920240" cy="184666"/>
          </a:xfrm>
          <a:prstGeom prst="rect">
            <a:avLst/>
          </a:prstGeom>
        </p:spPr>
        <p:txBody>
          <a:bodyPr vert="horz" lIns="0" tIns="0" rIns="0" bIns="0" rtlCol="0" anchor="ctr">
            <a:spAutoFit/>
          </a:bodyPr>
          <a:lstStyle>
            <a:lvl1pPr algn="l">
              <a:lnSpc>
                <a:spcPct val="100000"/>
              </a:lnSpc>
              <a:spcBef>
                <a:spcPts val="0"/>
              </a:spcBef>
              <a:defRPr sz="1200">
                <a:solidFill>
                  <a:schemeClr val="tx1"/>
                </a:solidFill>
              </a:defRPr>
            </a:lvl1pPr>
          </a:lstStyle>
          <a:p>
            <a:fld id="{6A1A0E74-B8A8-4360-A367-9FF538085BF2}" type="datetimeFigureOut">
              <a:rPr lang="nb-NO" smtClean="0"/>
              <a:pPr/>
              <a:t>27.08.2026</a:t>
            </a:fld>
            <a:endParaRPr lang="nb-NO"/>
          </a:p>
        </p:txBody>
      </p:sp>
      <p:sp>
        <p:nvSpPr>
          <p:cNvPr id="5" name="Footer Placeholder 4"/>
          <p:cNvSpPr>
            <a:spLocks noGrp="1"/>
          </p:cNvSpPr>
          <p:nvPr>
            <p:ph type="ftr" sz="quarter" idx="3"/>
          </p:nvPr>
        </p:nvSpPr>
        <p:spPr>
          <a:xfrm>
            <a:off x="3215640" y="6446580"/>
            <a:ext cx="5760720" cy="184666"/>
          </a:xfrm>
          <a:prstGeom prst="rect">
            <a:avLst/>
          </a:prstGeom>
        </p:spPr>
        <p:txBody>
          <a:bodyPr vert="horz" lIns="0" tIns="0" rIns="0" bIns="0" rtlCol="0" anchor="ctr">
            <a:spAutoFit/>
          </a:bodyPr>
          <a:lstStyle>
            <a:lvl1pPr algn="ctr">
              <a:lnSpc>
                <a:spcPct val="100000"/>
              </a:lnSpc>
              <a:spcBef>
                <a:spcPts val="0"/>
              </a:spcBef>
              <a:defRPr sz="1200">
                <a:solidFill>
                  <a:schemeClr val="tx1"/>
                </a:solidFill>
              </a:defRPr>
            </a:lvl1pPr>
          </a:lstStyle>
          <a:p>
            <a:endParaRPr lang="nb-NO"/>
          </a:p>
        </p:txBody>
      </p:sp>
      <p:sp>
        <p:nvSpPr>
          <p:cNvPr id="6" name="Slide Number Placeholder 5"/>
          <p:cNvSpPr>
            <a:spLocks noGrp="1"/>
          </p:cNvSpPr>
          <p:nvPr>
            <p:ph type="sldNum" sz="quarter" idx="4"/>
          </p:nvPr>
        </p:nvSpPr>
        <p:spPr>
          <a:xfrm>
            <a:off x="10479421" y="6446580"/>
            <a:ext cx="960120" cy="184666"/>
          </a:xfrm>
          <a:prstGeom prst="rect">
            <a:avLst/>
          </a:prstGeom>
        </p:spPr>
        <p:txBody>
          <a:bodyPr vert="horz" wrap="square" lIns="0" tIns="0" rIns="0" bIns="0" rtlCol="0" anchor="ctr">
            <a:spAutoFit/>
          </a:bodyPr>
          <a:lstStyle>
            <a:lvl1pPr algn="r">
              <a:lnSpc>
                <a:spcPct val="100000"/>
              </a:lnSpc>
              <a:spcBef>
                <a:spcPts val="0"/>
              </a:spcBef>
              <a:defRPr sz="1200">
                <a:solidFill>
                  <a:schemeClr val="tx1"/>
                </a:solidFill>
              </a:defRPr>
            </a:lvl1pPr>
          </a:lstStyle>
          <a:p>
            <a:fld id="{36457444-737A-4256-A71F-2C8225BFF095}" type="slidenum">
              <a:rPr lang="nb-NO" smtClean="0"/>
              <a:pPr/>
              <a:t>‹#›</a:t>
            </a:fld>
            <a:endParaRPr lang="nb-NO"/>
          </a:p>
        </p:txBody>
      </p:sp>
      <p:pic>
        <p:nvPicPr>
          <p:cNvPr id="10" name="logo_gul">
            <a:extLst>
              <a:ext uri="{FF2B5EF4-FFF2-40B4-BE49-F238E27FC236}">
                <a16:creationId xmlns:a16="http://schemas.microsoft.com/office/drawing/2014/main" id="{568E141C-BC32-4EA7-B2A0-38340A669A35}"/>
              </a:ext>
            </a:extLst>
          </p:cNvPr>
          <p:cNvPicPr>
            <a:picLocks noChangeAspect="1"/>
          </p:cNvPicPr>
          <p:nvPr userDrawn="1"/>
        </p:nvPicPr>
        <p:blipFill>
          <a:blip r:embed="rId14" cstate="hqprint">
            <a:extLst>
              <a:ext uri="{28A0092B-C50C-407E-A947-70E740481C1C}">
                <a14:useLocalDpi xmlns:a14="http://schemas.microsoft.com/office/drawing/2010/main" val="0"/>
              </a:ext>
            </a:extLst>
          </a:blip>
          <a:stretch>
            <a:fillRect/>
          </a:stretch>
        </p:blipFill>
        <p:spPr>
          <a:xfrm>
            <a:off x="10923270" y="396050"/>
            <a:ext cx="548640" cy="612362"/>
          </a:xfrm>
          <a:prstGeom prst="rect">
            <a:avLst/>
          </a:prstGeom>
        </p:spPr>
      </p:pic>
      <p:pic>
        <p:nvPicPr>
          <p:cNvPr id="11" name="logo_beige" descr="Et bilde som inneholder verktøy, skrunøkkel&#10;&#10;Beskrivelse som er generert med høy visshet" hidden="1">
            <a:extLst>
              <a:ext uri="{FF2B5EF4-FFF2-40B4-BE49-F238E27FC236}">
                <a16:creationId xmlns:a16="http://schemas.microsoft.com/office/drawing/2014/main" id="{413738F4-4345-4546-B6AE-0A137D4FB7E2}"/>
              </a:ext>
            </a:extLst>
          </p:cNvPr>
          <p:cNvPicPr>
            <a:picLocks noChangeAspect="1"/>
          </p:cNvPicPr>
          <p:nvPr userDrawn="1"/>
        </p:nvPicPr>
        <p:blipFill>
          <a:blip r:embed="rId15" cstate="hqprint">
            <a:extLst>
              <a:ext uri="{28A0092B-C50C-407E-A947-70E740481C1C}">
                <a14:useLocalDpi xmlns:a14="http://schemas.microsoft.com/office/drawing/2010/main" val="0"/>
              </a:ext>
            </a:extLst>
          </a:blip>
          <a:stretch>
            <a:fillRect/>
          </a:stretch>
        </p:blipFill>
        <p:spPr>
          <a:xfrm>
            <a:off x="10923270" y="396050"/>
            <a:ext cx="548640" cy="612362"/>
          </a:xfrm>
          <a:prstGeom prst="rect">
            <a:avLst/>
          </a:prstGeom>
        </p:spPr>
      </p:pic>
      <p:pic>
        <p:nvPicPr>
          <p:cNvPr id="9" name="logo_bla" descr="Et bilde som inneholder objekt&#10;&#10;Beskrivelse som er generert med høy visshet" hidden="1">
            <a:extLst>
              <a:ext uri="{FF2B5EF4-FFF2-40B4-BE49-F238E27FC236}">
                <a16:creationId xmlns:a16="http://schemas.microsoft.com/office/drawing/2014/main" id="{F439C0E1-1A3C-408E-87BE-8917EC33988C}"/>
              </a:ext>
            </a:extLst>
          </p:cNvPr>
          <p:cNvPicPr>
            <a:picLocks noChangeAspect="1"/>
          </p:cNvPicPr>
          <p:nvPr userDrawn="1"/>
        </p:nvPicPr>
        <p:blipFill>
          <a:blip r:embed="rId16" cstate="hqprint">
            <a:extLst>
              <a:ext uri="{28A0092B-C50C-407E-A947-70E740481C1C}">
                <a14:useLocalDpi xmlns:a14="http://schemas.microsoft.com/office/drawing/2010/main" val="0"/>
              </a:ext>
            </a:extLst>
          </a:blip>
          <a:stretch>
            <a:fillRect/>
          </a:stretch>
        </p:blipFill>
        <p:spPr>
          <a:xfrm>
            <a:off x="10923270" y="396050"/>
            <a:ext cx="548640" cy="612362"/>
          </a:xfrm>
          <a:prstGeom prst="rect">
            <a:avLst/>
          </a:prstGeom>
        </p:spPr>
      </p:pic>
    </p:spTree>
    <p:extLst>
      <p:ext uri="{BB962C8B-B14F-4D97-AF65-F5344CB8AC3E}">
        <p14:creationId xmlns:p14="http://schemas.microsoft.com/office/powerpoint/2010/main" val="1153779450"/>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Lst>
  <p:txStyles>
    <p:titleStyle>
      <a:lvl1pPr algn="l" defTabSz="914400" rtl="0" eaLnBrk="1" latinLnBrk="0" hangingPunct="1">
        <a:lnSpc>
          <a:spcPct val="90000"/>
        </a:lnSpc>
        <a:spcBef>
          <a:spcPts val="0"/>
        </a:spcBef>
        <a:buNone/>
        <a:defRPr sz="3600" b="1" kern="1200" cap="none" baseline="0">
          <a:solidFill>
            <a:schemeClr val="tx1"/>
          </a:solidFill>
          <a:latin typeface="+mj-lt"/>
          <a:ea typeface="+mj-ea"/>
          <a:cs typeface="+mj-cs"/>
        </a:defRPr>
      </a:lvl1pPr>
    </p:titleStyle>
    <p:bodyStyle>
      <a:lvl1pPr marL="324000" indent="-324000" algn="l" defTabSz="914400" rtl="0" eaLnBrk="1" latinLnBrk="0" hangingPunct="1">
        <a:lnSpc>
          <a:spcPct val="100000"/>
        </a:lnSpc>
        <a:spcBef>
          <a:spcPts val="0"/>
        </a:spcBef>
        <a:buClr>
          <a:schemeClr val="tx2"/>
        </a:buClr>
        <a:buFont typeface="Arial" panose="020B0604020202020204" pitchFamily="34" charset="0"/>
        <a:buChar char="•"/>
        <a:defRPr sz="2800" kern="1200">
          <a:solidFill>
            <a:schemeClr val="tx1"/>
          </a:solidFill>
          <a:latin typeface="+mn-lt"/>
          <a:ea typeface="+mn-ea"/>
          <a:cs typeface="+mn-cs"/>
        </a:defRPr>
      </a:lvl1pPr>
      <a:lvl2pPr marL="648000" indent="-324000" algn="l" defTabSz="914400" rtl="0" eaLnBrk="1" latinLnBrk="0" hangingPunct="1">
        <a:lnSpc>
          <a:spcPct val="100000"/>
        </a:lnSpc>
        <a:spcBef>
          <a:spcPts val="0"/>
        </a:spcBef>
        <a:buClr>
          <a:schemeClr val="tx2"/>
        </a:buClr>
        <a:buFont typeface="Arial" panose="020B0604020202020204" pitchFamily="34" charset="0"/>
        <a:buChar char="•"/>
        <a:defRPr sz="2400" kern="1200">
          <a:solidFill>
            <a:schemeClr val="tx1"/>
          </a:solidFill>
          <a:latin typeface="+mn-lt"/>
          <a:ea typeface="+mn-ea"/>
          <a:cs typeface="+mn-cs"/>
        </a:defRPr>
      </a:lvl2pPr>
      <a:lvl3pPr marL="972000" indent="-324000" algn="l" defTabSz="914400" rtl="0" eaLnBrk="1" latinLnBrk="0" hangingPunct="1">
        <a:lnSpc>
          <a:spcPct val="100000"/>
        </a:lnSpc>
        <a:spcBef>
          <a:spcPts val="0"/>
        </a:spcBef>
        <a:buClr>
          <a:schemeClr val="tx2"/>
        </a:buClr>
        <a:buFont typeface="Arial" panose="020B0604020202020204" pitchFamily="34" charset="0"/>
        <a:buChar char="•"/>
        <a:defRPr sz="2000" kern="1200">
          <a:solidFill>
            <a:schemeClr val="tx1"/>
          </a:solidFill>
          <a:latin typeface="+mn-lt"/>
          <a:ea typeface="+mn-ea"/>
          <a:cs typeface="+mn-cs"/>
        </a:defRPr>
      </a:lvl3pPr>
      <a:lvl4pPr marL="1296000" indent="-324000" algn="l" defTabSz="914400" rtl="0" eaLnBrk="1" latinLnBrk="0" hangingPunct="1">
        <a:lnSpc>
          <a:spcPct val="100000"/>
        </a:lnSpc>
        <a:spcBef>
          <a:spcPts val="0"/>
        </a:spcBef>
        <a:buClr>
          <a:schemeClr val="tx2"/>
        </a:buClr>
        <a:buFont typeface="Arial" panose="020B0604020202020204" pitchFamily="34" charset="0"/>
        <a:buChar char="•"/>
        <a:defRPr sz="1800" kern="1200">
          <a:solidFill>
            <a:schemeClr val="tx1"/>
          </a:solidFill>
          <a:latin typeface="+mn-lt"/>
          <a:ea typeface="+mn-ea"/>
          <a:cs typeface="+mn-cs"/>
        </a:defRPr>
      </a:lvl4pPr>
      <a:lvl5pPr marL="1620000" indent="-324000" algn="l" defTabSz="914400" rtl="0" eaLnBrk="1" latinLnBrk="0" hangingPunct="1">
        <a:lnSpc>
          <a:spcPct val="100000"/>
        </a:lnSpc>
        <a:spcBef>
          <a:spcPts val="0"/>
        </a:spcBef>
        <a:buClr>
          <a:schemeClr val="tx2"/>
        </a:buClr>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F5CAFB2-6E0D-49A8-99F0-04FF78C5A870}"/>
              </a:ext>
            </a:extLst>
          </p:cNvPr>
          <p:cNvSpPr>
            <a:spLocks noGrp="1"/>
          </p:cNvSpPr>
          <p:nvPr>
            <p:ph type="ctrTitle"/>
          </p:nvPr>
        </p:nvSpPr>
        <p:spPr/>
        <p:txBody>
          <a:bodyPr/>
          <a:lstStyle/>
          <a:p>
            <a:r>
              <a:rPr lang="nb-NO" err="1"/>
              <a:t>FORESATTEmøte</a:t>
            </a:r>
            <a:r>
              <a:rPr lang="nb-NO"/>
              <a:t> for vg1</a:t>
            </a:r>
          </a:p>
        </p:txBody>
      </p:sp>
      <p:sp>
        <p:nvSpPr>
          <p:cNvPr id="3" name="Undertittel 2">
            <a:extLst>
              <a:ext uri="{FF2B5EF4-FFF2-40B4-BE49-F238E27FC236}">
                <a16:creationId xmlns:a16="http://schemas.microsoft.com/office/drawing/2014/main" id="{C66E8297-8E85-4F43-B346-0DEF68D0D91B}"/>
              </a:ext>
            </a:extLst>
          </p:cNvPr>
          <p:cNvSpPr>
            <a:spLocks noGrp="1"/>
          </p:cNvSpPr>
          <p:nvPr>
            <p:ph type="subTitle" idx="1"/>
          </p:nvPr>
        </p:nvSpPr>
        <p:spPr/>
        <p:txBody>
          <a:bodyPr/>
          <a:lstStyle/>
          <a:p>
            <a:r>
              <a:rPr lang="nb-NO"/>
              <a:t>Malvik videregående skole</a:t>
            </a:r>
          </a:p>
        </p:txBody>
      </p:sp>
    </p:spTree>
    <p:extLst>
      <p:ext uri="{BB962C8B-B14F-4D97-AF65-F5344CB8AC3E}">
        <p14:creationId xmlns:p14="http://schemas.microsoft.com/office/powerpoint/2010/main" val="28189055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lassholder for tekst 5">
            <a:extLst>
              <a:ext uri="{FF2B5EF4-FFF2-40B4-BE49-F238E27FC236}">
                <a16:creationId xmlns:a16="http://schemas.microsoft.com/office/drawing/2014/main" id="{C330B042-697E-412E-9194-96E7EAFCD33B}"/>
              </a:ext>
            </a:extLst>
          </p:cNvPr>
          <p:cNvSpPr>
            <a:spLocks noGrp="1"/>
          </p:cNvSpPr>
          <p:nvPr>
            <p:ph type="body" sz="quarter" idx="14"/>
          </p:nvPr>
        </p:nvSpPr>
        <p:spPr>
          <a:xfrm>
            <a:off x="752460" y="1480991"/>
            <a:ext cx="5191702" cy="4695972"/>
          </a:xfrm>
        </p:spPr>
        <p:txBody>
          <a:bodyPr>
            <a:normAutofit fontScale="85000" lnSpcReduction="20000"/>
          </a:bodyPr>
          <a:lstStyle/>
          <a:p>
            <a:pPr marL="571500" lvl="0" indent="-571500">
              <a:lnSpc>
                <a:spcPct val="120000"/>
              </a:lnSpc>
              <a:spcAft>
                <a:spcPts val="0"/>
              </a:spcAft>
              <a:buFont typeface="Arial" panose="020B0604020202020204" pitchFamily="34" charset="0"/>
              <a:buChar char="•"/>
            </a:pPr>
            <a:r>
              <a:rPr lang="nb-NO" sz="4500">
                <a:ea typeface="Times New Roman" panose="02020603050405020304" pitchFamily="18" charset="0"/>
              </a:rPr>
              <a:t>Velkommen og presentasjon </a:t>
            </a:r>
          </a:p>
          <a:p>
            <a:pPr marL="571500" lvl="0" indent="-571500">
              <a:lnSpc>
                <a:spcPct val="120000"/>
              </a:lnSpc>
              <a:spcAft>
                <a:spcPts val="0"/>
              </a:spcAft>
              <a:buFont typeface="Arial" panose="020B0604020202020204" pitchFamily="34" charset="0"/>
              <a:buChar char="•"/>
            </a:pPr>
            <a:r>
              <a:rPr lang="nb-NO" sz="4500">
                <a:ea typeface="Times New Roman" panose="02020603050405020304" pitchFamily="18" charset="0"/>
              </a:rPr>
              <a:t>Skolemiljø </a:t>
            </a:r>
          </a:p>
          <a:p>
            <a:pPr marL="571500" lvl="0" indent="-571500">
              <a:lnSpc>
                <a:spcPct val="120000"/>
              </a:lnSpc>
              <a:spcAft>
                <a:spcPts val="0"/>
              </a:spcAft>
              <a:buFont typeface="Arial" panose="020B0604020202020204" pitchFamily="34" charset="0"/>
              <a:buChar char="•"/>
            </a:pPr>
            <a:r>
              <a:rPr lang="nb-NO" sz="4500">
                <a:ea typeface="Times New Roman" panose="02020603050405020304" pitchFamily="18" charset="0"/>
              </a:rPr>
              <a:t>Russegrupper</a:t>
            </a:r>
          </a:p>
          <a:p>
            <a:pPr marL="571500" indent="-571500">
              <a:lnSpc>
                <a:spcPct val="120000"/>
              </a:lnSpc>
              <a:buFont typeface="Arial" panose="020B0604020202020204" pitchFamily="34" charset="0"/>
              <a:buChar char="•"/>
            </a:pPr>
            <a:r>
              <a:rPr lang="nb-NO" sz="4500">
                <a:ea typeface="Times New Roman" panose="02020603050405020304" pitchFamily="18" charset="0"/>
              </a:rPr>
              <a:t>Fraværsregler</a:t>
            </a:r>
          </a:p>
          <a:p>
            <a:pPr marL="571500" lvl="0" indent="-571500">
              <a:lnSpc>
                <a:spcPct val="120000"/>
              </a:lnSpc>
              <a:spcAft>
                <a:spcPts val="0"/>
              </a:spcAft>
              <a:buFont typeface="Arial" panose="020B0604020202020204" pitchFamily="34" charset="0"/>
              <a:buChar char="•"/>
            </a:pPr>
            <a:r>
              <a:rPr lang="nb-NO" sz="4500">
                <a:ea typeface="Times New Roman" panose="02020603050405020304" pitchFamily="18" charset="0"/>
              </a:rPr>
              <a:t>Visma </a:t>
            </a:r>
            <a:r>
              <a:rPr lang="nb-NO" sz="4500" err="1">
                <a:ea typeface="Times New Roman" panose="02020603050405020304" pitchFamily="18" charset="0"/>
              </a:rPr>
              <a:t>InSchool</a:t>
            </a:r>
            <a:endParaRPr lang="nb-NO" sz="4500">
              <a:ea typeface="Times New Roman" panose="02020603050405020304" pitchFamily="18" charset="0"/>
            </a:endParaRPr>
          </a:p>
          <a:p>
            <a:pPr marL="571500" lvl="0" indent="-571500">
              <a:lnSpc>
                <a:spcPct val="120000"/>
              </a:lnSpc>
              <a:spcAft>
                <a:spcPts val="0"/>
              </a:spcAft>
              <a:buFont typeface="Arial" panose="020B0604020202020204" pitchFamily="34" charset="0"/>
              <a:buChar char="•"/>
            </a:pPr>
            <a:r>
              <a:rPr lang="nb-NO" sz="4500">
                <a:ea typeface="Times New Roman" panose="02020603050405020304" pitchFamily="18" charset="0"/>
              </a:rPr>
              <a:t>Klassevis samling</a:t>
            </a:r>
          </a:p>
          <a:p>
            <a:pPr>
              <a:spcAft>
                <a:spcPts val="0"/>
              </a:spcAft>
            </a:pPr>
            <a:r>
              <a:rPr lang="nb-NO" sz="2800">
                <a:latin typeface="Times New Roman" panose="02020603050405020304" pitchFamily="18" charset="0"/>
                <a:ea typeface="Times New Roman" panose="02020603050405020304" pitchFamily="18" charset="0"/>
              </a:rPr>
              <a:t> </a:t>
            </a:r>
          </a:p>
          <a:p>
            <a:endParaRPr lang="nb-NO"/>
          </a:p>
        </p:txBody>
      </p:sp>
      <p:sp>
        <p:nvSpPr>
          <p:cNvPr id="4" name="Tittel 3">
            <a:extLst>
              <a:ext uri="{FF2B5EF4-FFF2-40B4-BE49-F238E27FC236}">
                <a16:creationId xmlns:a16="http://schemas.microsoft.com/office/drawing/2014/main" id="{2296A86A-25E9-4DDE-9BB4-83B0C3D2C4A3}"/>
              </a:ext>
            </a:extLst>
          </p:cNvPr>
          <p:cNvSpPr>
            <a:spLocks noGrp="1"/>
          </p:cNvSpPr>
          <p:nvPr>
            <p:ph type="title"/>
          </p:nvPr>
        </p:nvSpPr>
        <p:spPr/>
        <p:txBody>
          <a:bodyPr>
            <a:normAutofit/>
          </a:bodyPr>
          <a:lstStyle/>
          <a:p>
            <a:r>
              <a:rPr lang="nb-NO" sz="3600"/>
              <a:t>PROGRAM</a:t>
            </a:r>
          </a:p>
        </p:txBody>
      </p:sp>
      <p:pic>
        <p:nvPicPr>
          <p:cNvPr id="7" name="Plassholder for bilde 6" descr="C:\Users\grero.ANSATT\OneDrive - Trøndelag fylkeskommune\Bilder\Malvik vgs.jpg"/>
          <p:cNvPicPr>
            <a:picLocks noGrp="1"/>
          </p:cNvPicPr>
          <p:nvPr>
            <p:ph type="pic" sz="quarter" idx="13"/>
          </p:nvPr>
        </p:nvPicPr>
        <p:blipFill>
          <a:blip r:embed="rId3" cstate="print">
            <a:extLst>
              <a:ext uri="{28A0092B-C50C-407E-A947-70E740481C1C}">
                <a14:useLocalDpi xmlns:a14="http://schemas.microsoft.com/office/drawing/2010/main" val="0"/>
              </a:ext>
            </a:extLst>
          </a:blip>
          <a:srcRect l="20169" r="20169"/>
          <a:stretch>
            <a:fillRect/>
          </a:stretch>
        </p:blipFill>
        <p:spPr bwMode="auto">
          <a:xfrm>
            <a:off x="5944162" y="703896"/>
            <a:ext cx="5886477" cy="5561814"/>
          </a:xfrm>
          <a:prstGeom prst="rect">
            <a:avLst/>
          </a:prstGeom>
          <a:ln>
            <a:noFill/>
          </a:ln>
          <a:effectLst>
            <a:softEdge rad="112500"/>
          </a:effectLst>
        </p:spPr>
      </p:pic>
    </p:spTree>
    <p:extLst>
      <p:ext uri="{BB962C8B-B14F-4D97-AF65-F5344CB8AC3E}">
        <p14:creationId xmlns:p14="http://schemas.microsoft.com/office/powerpoint/2010/main" val="19476909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Plassholder for innhold 6">
            <a:extLst>
              <a:ext uri="{FF2B5EF4-FFF2-40B4-BE49-F238E27FC236}">
                <a16:creationId xmlns:a16="http://schemas.microsoft.com/office/drawing/2014/main" id="{67283D08-B855-4E05-B2D7-7399818044DC}"/>
              </a:ext>
            </a:extLst>
          </p:cNvPr>
          <p:cNvGraphicFramePr>
            <a:graphicFrameLocks noGrp="1"/>
          </p:cNvGraphicFramePr>
          <p:nvPr>
            <p:ph idx="1"/>
            <p:extLst>
              <p:ext uri="{D42A27DB-BD31-4B8C-83A1-F6EECF244321}">
                <p14:modId xmlns:p14="http://schemas.microsoft.com/office/powerpoint/2010/main" val="4276089773"/>
              </p:ext>
            </p:extLst>
          </p:nvPr>
        </p:nvGraphicFramePr>
        <p:xfrm>
          <a:off x="752844" y="1893937"/>
          <a:ext cx="10685463" cy="4802446"/>
        </p:xfrm>
        <a:graphic>
          <a:graphicData uri="http://schemas.openxmlformats.org/drawingml/2006/table">
            <a:tbl>
              <a:tblPr firstRow="1" bandRow="1">
                <a:tableStyleId>{5C22544A-7EE6-4342-B048-85BDC9FD1C3A}</a:tableStyleId>
              </a:tblPr>
              <a:tblGrid>
                <a:gridCol w="3561821">
                  <a:extLst>
                    <a:ext uri="{9D8B030D-6E8A-4147-A177-3AD203B41FA5}">
                      <a16:colId xmlns:a16="http://schemas.microsoft.com/office/drawing/2014/main" val="2287690076"/>
                    </a:ext>
                  </a:extLst>
                </a:gridCol>
                <a:gridCol w="3561821">
                  <a:extLst>
                    <a:ext uri="{9D8B030D-6E8A-4147-A177-3AD203B41FA5}">
                      <a16:colId xmlns:a16="http://schemas.microsoft.com/office/drawing/2014/main" val="2792737277"/>
                    </a:ext>
                  </a:extLst>
                </a:gridCol>
                <a:gridCol w="3561821">
                  <a:extLst>
                    <a:ext uri="{9D8B030D-6E8A-4147-A177-3AD203B41FA5}">
                      <a16:colId xmlns:a16="http://schemas.microsoft.com/office/drawing/2014/main" val="3805858739"/>
                    </a:ext>
                  </a:extLst>
                </a:gridCol>
              </a:tblGrid>
              <a:tr h="1510606">
                <a:tc>
                  <a:txBody>
                    <a:bodyPr/>
                    <a:lstStyle/>
                    <a:p>
                      <a:r>
                        <a:rPr lang="nb-NO" sz="1400">
                          <a:solidFill>
                            <a:schemeClr val="tx1"/>
                          </a:solidFill>
                        </a:rPr>
                        <a:t>Skolens ledelse</a:t>
                      </a:r>
                    </a:p>
                  </a:txBody>
                  <a:tcPr/>
                </a:tc>
                <a:tc>
                  <a:txBody>
                    <a:bodyPr/>
                    <a:lstStyle/>
                    <a:p>
                      <a:r>
                        <a:rPr lang="nb-NO" sz="1400">
                          <a:solidFill>
                            <a:schemeClr val="tx1"/>
                          </a:solidFill>
                        </a:rPr>
                        <a:t>Rektor</a:t>
                      </a:r>
                    </a:p>
                    <a:p>
                      <a:r>
                        <a:rPr lang="nb-NO" sz="1400">
                          <a:solidFill>
                            <a:schemeClr val="tx1"/>
                          </a:solidFill>
                        </a:rPr>
                        <a:t>Fagleder</a:t>
                      </a:r>
                    </a:p>
                    <a:p>
                      <a:r>
                        <a:rPr lang="nb-NO" sz="1400">
                          <a:solidFill>
                            <a:schemeClr val="tx1"/>
                          </a:solidFill>
                        </a:rPr>
                        <a:t>Fagleder</a:t>
                      </a:r>
                    </a:p>
                    <a:p>
                      <a:r>
                        <a:rPr lang="nb-NO" sz="1400">
                          <a:solidFill>
                            <a:schemeClr val="tx1"/>
                          </a:solidFill>
                        </a:rPr>
                        <a:t>Fagleder</a:t>
                      </a:r>
                    </a:p>
                    <a:p>
                      <a:r>
                        <a:rPr lang="nb-NO" sz="1400">
                          <a:solidFill>
                            <a:schemeClr val="tx1"/>
                          </a:solidFill>
                        </a:rPr>
                        <a:t>Fagleder</a:t>
                      </a:r>
                    </a:p>
                    <a:p>
                      <a:r>
                        <a:rPr lang="nb-NO" sz="1400">
                          <a:solidFill>
                            <a:schemeClr val="tx1"/>
                          </a:solidFill>
                        </a:rPr>
                        <a:t>Fagleder</a:t>
                      </a:r>
                    </a:p>
                  </a:txBody>
                  <a:tcPr/>
                </a:tc>
                <a:tc>
                  <a:txBody>
                    <a:bodyPr/>
                    <a:lstStyle/>
                    <a:p>
                      <a:r>
                        <a:rPr lang="nb-NO" sz="1400">
                          <a:solidFill>
                            <a:schemeClr val="tx1"/>
                          </a:solidFill>
                        </a:rPr>
                        <a:t>Christian Bauer</a:t>
                      </a:r>
                    </a:p>
                    <a:p>
                      <a:r>
                        <a:rPr lang="nb-NO" sz="1400">
                          <a:solidFill>
                            <a:schemeClr val="tx1"/>
                          </a:solidFill>
                        </a:rPr>
                        <a:t>Andreas Einan</a:t>
                      </a:r>
                    </a:p>
                    <a:p>
                      <a:r>
                        <a:rPr lang="nb-NO" sz="1400">
                          <a:solidFill>
                            <a:schemeClr val="tx1"/>
                          </a:solidFill>
                        </a:rPr>
                        <a:t>Arne Gran</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400">
                          <a:solidFill>
                            <a:schemeClr val="tx1"/>
                          </a:solidFill>
                        </a:rPr>
                        <a:t>Ingunn Aasen Børresen</a:t>
                      </a:r>
                    </a:p>
                    <a:p>
                      <a:r>
                        <a:rPr lang="nb-NO" sz="1400">
                          <a:solidFill>
                            <a:schemeClr val="tx1"/>
                          </a:solidFill>
                        </a:rPr>
                        <a:t>Per-Otto Larsen</a:t>
                      </a:r>
                    </a:p>
                    <a:p>
                      <a:r>
                        <a:rPr lang="nb-NO" sz="1400">
                          <a:solidFill>
                            <a:schemeClr val="tx1"/>
                          </a:solidFill>
                        </a:rPr>
                        <a:t>Trine Velle Amundsen</a:t>
                      </a:r>
                    </a:p>
                  </a:txBody>
                  <a:tcPr/>
                </a:tc>
                <a:extLst>
                  <a:ext uri="{0D108BD9-81ED-4DB2-BD59-A6C34878D82A}">
                    <a16:rowId xmlns:a16="http://schemas.microsoft.com/office/drawing/2014/main" val="3127560220"/>
                  </a:ext>
                </a:extLst>
              </a:tr>
              <a:tr h="2978328">
                <a:tc>
                  <a:txBody>
                    <a:bodyPr/>
                    <a:lstStyle/>
                    <a:p>
                      <a:r>
                        <a:rPr lang="nb-NO" sz="1400" b="1" i="0">
                          <a:solidFill>
                            <a:schemeClr val="tx1"/>
                          </a:solidFill>
                        </a:rPr>
                        <a:t>Elevtjenesten</a:t>
                      </a:r>
                    </a:p>
                    <a:p>
                      <a:endParaRPr lang="nb-NO" sz="1400" b="1" i="0">
                        <a:solidFill>
                          <a:schemeClr val="tx1"/>
                        </a:solidFill>
                      </a:endParaRPr>
                    </a:p>
                    <a:p>
                      <a:endParaRPr lang="nb-NO" sz="1400" b="1" i="0">
                        <a:solidFill>
                          <a:schemeClr val="tx1"/>
                        </a:solidFill>
                      </a:endParaRPr>
                    </a:p>
                    <a:p>
                      <a:endParaRPr lang="nb-NO" sz="1400">
                        <a:solidFill>
                          <a:schemeClr val="bg1"/>
                        </a:solidFill>
                      </a:endParaRPr>
                    </a:p>
                    <a:p>
                      <a:endParaRPr lang="nb-NO" sz="1400">
                        <a:solidFill>
                          <a:schemeClr val="bg1"/>
                        </a:solidFill>
                      </a:endParaRPr>
                    </a:p>
                    <a:p>
                      <a:endParaRPr lang="nb-NO" sz="1400">
                        <a:solidFill>
                          <a:schemeClr val="bg1"/>
                        </a:solidFill>
                      </a:endParaRPr>
                    </a:p>
                    <a:p>
                      <a:endParaRPr lang="nb-NO" sz="1400">
                        <a:solidFill>
                          <a:schemeClr val="bg1"/>
                        </a:solidFill>
                      </a:endParaRPr>
                    </a:p>
                    <a:p>
                      <a:endParaRPr lang="nb-NO" sz="1400">
                        <a:solidFill>
                          <a:schemeClr val="bg1"/>
                        </a:solidFill>
                      </a:endParaRPr>
                    </a:p>
                    <a:p>
                      <a:endParaRPr lang="nb-NO" sz="1400">
                        <a:solidFill>
                          <a:schemeClr val="bg1"/>
                        </a:solidFill>
                      </a:endParaRPr>
                    </a:p>
                    <a:p>
                      <a:endParaRPr lang="nb-NO" sz="1400">
                        <a:solidFill>
                          <a:schemeClr val="bg1"/>
                        </a:solidFill>
                      </a:endParaRPr>
                    </a:p>
                    <a:p>
                      <a:endParaRPr lang="nb-NO" sz="1400">
                        <a:solidFill>
                          <a:schemeClr val="bg1"/>
                        </a:solidFill>
                      </a:endParaRPr>
                    </a:p>
                    <a:p>
                      <a:endParaRPr lang="nb-NO" sz="1400">
                        <a:solidFill>
                          <a:schemeClr val="bg1"/>
                        </a:solidFill>
                      </a:endParaRPr>
                    </a:p>
                    <a:p>
                      <a:endParaRPr lang="nb-NO" sz="1400">
                        <a:solidFill>
                          <a:schemeClr val="bg1"/>
                        </a:solidFill>
                      </a:endParaRPr>
                    </a:p>
                    <a:p>
                      <a:endParaRPr lang="nb-NO" sz="1400">
                        <a:solidFill>
                          <a:schemeClr val="bg1"/>
                        </a:solidFill>
                      </a:endParaRPr>
                    </a:p>
                    <a:p>
                      <a:r>
                        <a:rPr lang="nb-NO" sz="1400" b="1">
                          <a:solidFill>
                            <a:schemeClr val="tx1"/>
                          </a:solidFill>
                        </a:rPr>
                        <a:t>IKT-ansvarlig</a:t>
                      </a:r>
                    </a:p>
                  </a:txBody>
                  <a:tcPr>
                    <a:solidFill>
                      <a:schemeClr val="tx2"/>
                    </a:solidFill>
                  </a:tcPr>
                </a:tc>
                <a:tc>
                  <a:txBody>
                    <a:bodyPr/>
                    <a:lstStyle/>
                    <a:p>
                      <a:r>
                        <a:rPr lang="nb-NO" sz="1400" b="1">
                          <a:solidFill>
                            <a:schemeClr val="tx1"/>
                          </a:solidFill>
                        </a:rPr>
                        <a:t>Rådgiver</a:t>
                      </a:r>
                    </a:p>
                    <a:p>
                      <a:r>
                        <a:rPr lang="nb-NO" sz="1400" b="1">
                          <a:solidFill>
                            <a:schemeClr val="tx1"/>
                          </a:solidFill>
                        </a:rPr>
                        <a:t>Rådgiver</a:t>
                      </a:r>
                    </a:p>
                    <a:p>
                      <a:r>
                        <a:rPr lang="nb-NO" sz="1400" b="1">
                          <a:solidFill>
                            <a:schemeClr val="tx1"/>
                          </a:solidFill>
                        </a:rPr>
                        <a:t>OT-rådgiver</a:t>
                      </a:r>
                    </a:p>
                    <a:p>
                      <a:endParaRPr lang="nb-NO" sz="1400" b="1">
                        <a:solidFill>
                          <a:schemeClr val="tx1"/>
                        </a:solidFill>
                      </a:endParaRPr>
                    </a:p>
                    <a:p>
                      <a:r>
                        <a:rPr lang="nb-NO" sz="1400" b="1">
                          <a:solidFill>
                            <a:schemeClr val="tx1"/>
                          </a:solidFill>
                        </a:rPr>
                        <a:t>Rus-team</a:t>
                      </a:r>
                    </a:p>
                    <a:p>
                      <a:endParaRPr lang="nb-NO" sz="1400" b="1">
                        <a:solidFill>
                          <a:schemeClr val="tx1"/>
                        </a:solidFill>
                      </a:endParaRPr>
                    </a:p>
                    <a:p>
                      <a:endParaRPr lang="nb-NO" sz="1400" b="1">
                        <a:solidFill>
                          <a:schemeClr val="tx1"/>
                        </a:solidFill>
                      </a:endParaRPr>
                    </a:p>
                    <a:p>
                      <a:r>
                        <a:rPr lang="nb-NO" sz="1400" b="1">
                          <a:solidFill>
                            <a:schemeClr val="tx1"/>
                          </a:solidFill>
                        </a:rPr>
                        <a:t>Helsesykepleier</a:t>
                      </a:r>
                    </a:p>
                    <a:p>
                      <a:endParaRPr lang="nb-NO" sz="1400" b="1">
                        <a:solidFill>
                          <a:schemeClr val="tx1"/>
                        </a:solidFill>
                      </a:endParaRPr>
                    </a:p>
                    <a:p>
                      <a:endParaRPr lang="nb-NO" sz="1400" b="1">
                        <a:solidFill>
                          <a:schemeClr val="tx1"/>
                        </a:solidFill>
                      </a:endParaRPr>
                    </a:p>
                    <a:p>
                      <a:r>
                        <a:rPr lang="nb-NO" sz="1400" b="1">
                          <a:solidFill>
                            <a:schemeClr val="tx1"/>
                          </a:solidFill>
                        </a:rPr>
                        <a:t>PPT/ Psykolog</a:t>
                      </a:r>
                    </a:p>
                    <a:p>
                      <a:endParaRPr lang="nb-NO" sz="1400" b="1">
                        <a:solidFill>
                          <a:schemeClr val="tx1"/>
                        </a:solidFill>
                      </a:endParaRPr>
                    </a:p>
                  </a:txBody>
                  <a:tcPr>
                    <a:solidFill>
                      <a:schemeClr val="tx2"/>
                    </a:solidFill>
                  </a:tcPr>
                </a:tc>
                <a:tc>
                  <a:txBody>
                    <a:bodyPr/>
                    <a:lstStyle/>
                    <a:p>
                      <a:r>
                        <a:rPr lang="nb-NO" sz="1400" b="1">
                          <a:solidFill>
                            <a:schemeClr val="tx1"/>
                          </a:solidFill>
                        </a:rPr>
                        <a:t>Monica Øksnes (ST/ID)</a:t>
                      </a:r>
                    </a:p>
                    <a:p>
                      <a:r>
                        <a:rPr lang="nb-NO" sz="1400" b="1">
                          <a:solidFill>
                            <a:schemeClr val="tx1"/>
                          </a:solidFill>
                        </a:rPr>
                        <a:t>Karianne Leinum Alseth (EL/HO)</a:t>
                      </a:r>
                    </a:p>
                    <a:p>
                      <a:r>
                        <a:rPr lang="nb-NO" sz="1400" b="1">
                          <a:solidFill>
                            <a:schemeClr val="tx1"/>
                          </a:solidFill>
                        </a:rPr>
                        <a:t>Runar Nervik</a:t>
                      </a:r>
                    </a:p>
                    <a:p>
                      <a:endParaRPr lang="nb-NO" sz="1400" b="1">
                        <a:solidFill>
                          <a:schemeClr val="tx1"/>
                        </a:solidFill>
                      </a:endParaRPr>
                    </a:p>
                    <a:p>
                      <a:r>
                        <a:rPr lang="nb-NO" sz="1400" b="1">
                          <a:solidFill>
                            <a:schemeClr val="tx1"/>
                          </a:solidFill>
                        </a:rPr>
                        <a:t>Runar Nervik, Stein Hansen</a:t>
                      </a:r>
                    </a:p>
                    <a:p>
                      <a:r>
                        <a:rPr lang="nb-NO" sz="1400" b="1">
                          <a:solidFill>
                            <a:schemeClr val="tx1"/>
                          </a:solidFill>
                        </a:rPr>
                        <a:t>Anette Lund, Veronica Simonsen</a:t>
                      </a:r>
                    </a:p>
                    <a:p>
                      <a:endParaRPr lang="nb-NO" sz="1400" b="1">
                        <a:solidFill>
                          <a:schemeClr val="tx1"/>
                        </a:solidFill>
                      </a:endParaRPr>
                    </a:p>
                    <a:p>
                      <a:r>
                        <a:rPr lang="nb-NO" sz="1400" b="1">
                          <a:solidFill>
                            <a:schemeClr val="tx1"/>
                          </a:solidFill>
                        </a:rPr>
                        <a:t>Gudrun Eid Fremstad</a:t>
                      </a:r>
                    </a:p>
                    <a:p>
                      <a:r>
                        <a:rPr lang="nb-NO" sz="1400" b="1">
                          <a:solidFill>
                            <a:schemeClr val="tx1"/>
                          </a:solidFill>
                        </a:rPr>
                        <a:t>Ingeborg Gurine Kraft</a:t>
                      </a:r>
                    </a:p>
                    <a:p>
                      <a:endParaRPr lang="nb-NO" sz="1400" b="1">
                        <a:solidFill>
                          <a:schemeClr val="tx1"/>
                        </a:solidFill>
                      </a:endParaRPr>
                    </a:p>
                    <a:p>
                      <a:r>
                        <a:rPr lang="nb-NO" sz="1400" b="1">
                          <a:solidFill>
                            <a:schemeClr val="tx1"/>
                          </a:solidFill>
                        </a:rPr>
                        <a:t>Christina Meland Mæhre</a:t>
                      </a:r>
                    </a:p>
                    <a:p>
                      <a:r>
                        <a:rPr lang="nb-NO" sz="1400" b="1">
                          <a:solidFill>
                            <a:schemeClr val="tx1"/>
                          </a:solidFill>
                        </a:rPr>
                        <a:t>Trine </a:t>
                      </a:r>
                      <a:r>
                        <a:rPr lang="nb-NO" sz="1400" b="1" err="1">
                          <a:solidFill>
                            <a:schemeClr val="tx1"/>
                          </a:solidFill>
                        </a:rPr>
                        <a:t>Hedengran</a:t>
                      </a:r>
                      <a:endParaRPr lang="nb-NO" sz="1400" b="1">
                        <a:solidFill>
                          <a:schemeClr val="tx1"/>
                        </a:solidFill>
                      </a:endParaRPr>
                    </a:p>
                    <a:p>
                      <a:r>
                        <a:rPr lang="nb-NO" sz="1400" b="1">
                          <a:solidFill>
                            <a:schemeClr val="tx1"/>
                          </a:solidFill>
                        </a:rPr>
                        <a:t>Julie Aasan Salater</a:t>
                      </a:r>
                    </a:p>
                    <a:p>
                      <a:endParaRPr lang="nb-NO" sz="1400" b="1">
                        <a:solidFill>
                          <a:schemeClr val="tx1"/>
                        </a:solidFill>
                      </a:endParaRPr>
                    </a:p>
                    <a:p>
                      <a:r>
                        <a:rPr lang="nb-NO" sz="1400" b="1">
                          <a:solidFill>
                            <a:schemeClr val="tx1"/>
                          </a:solidFill>
                        </a:rPr>
                        <a:t>Stein Hansen</a:t>
                      </a:r>
                    </a:p>
                  </a:txBody>
                  <a:tcPr>
                    <a:solidFill>
                      <a:schemeClr val="tx2"/>
                    </a:solidFill>
                  </a:tcPr>
                </a:tc>
                <a:extLst>
                  <a:ext uri="{0D108BD9-81ED-4DB2-BD59-A6C34878D82A}">
                    <a16:rowId xmlns:a16="http://schemas.microsoft.com/office/drawing/2014/main" val="2923193295"/>
                  </a:ext>
                </a:extLst>
              </a:tr>
            </a:tbl>
          </a:graphicData>
        </a:graphic>
      </p:graphicFrame>
      <p:sp>
        <p:nvSpPr>
          <p:cNvPr id="5" name="Tittel 4">
            <a:extLst>
              <a:ext uri="{FF2B5EF4-FFF2-40B4-BE49-F238E27FC236}">
                <a16:creationId xmlns:a16="http://schemas.microsoft.com/office/drawing/2014/main" id="{4BFCFB92-05C9-43A4-BB10-C089D26375F4}"/>
              </a:ext>
            </a:extLst>
          </p:cNvPr>
          <p:cNvSpPr>
            <a:spLocks noGrp="1"/>
          </p:cNvSpPr>
          <p:nvPr>
            <p:ph type="title"/>
          </p:nvPr>
        </p:nvSpPr>
        <p:spPr/>
        <p:txBody>
          <a:bodyPr/>
          <a:lstStyle/>
          <a:p>
            <a:r>
              <a:rPr lang="nb-NO"/>
              <a:t>Presentasjon</a:t>
            </a:r>
          </a:p>
        </p:txBody>
      </p:sp>
    </p:spTree>
    <p:extLst>
      <p:ext uri="{BB962C8B-B14F-4D97-AF65-F5344CB8AC3E}">
        <p14:creationId xmlns:p14="http://schemas.microsoft.com/office/powerpoint/2010/main" val="38003805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innhold 1">
            <a:extLst>
              <a:ext uri="{FF2B5EF4-FFF2-40B4-BE49-F238E27FC236}">
                <a16:creationId xmlns:a16="http://schemas.microsoft.com/office/drawing/2014/main" id="{A17F2439-D153-4A2A-2245-7AB3675B3C0A}"/>
              </a:ext>
            </a:extLst>
          </p:cNvPr>
          <p:cNvSpPr>
            <a:spLocks noGrp="1"/>
          </p:cNvSpPr>
          <p:nvPr>
            <p:ph idx="1"/>
          </p:nvPr>
        </p:nvSpPr>
        <p:spPr/>
        <p:txBody>
          <a:bodyPr/>
          <a:lstStyle/>
          <a:p>
            <a:pPr marL="0" lvl="0" indent="0">
              <a:lnSpc>
                <a:spcPct val="107000"/>
              </a:lnSpc>
              <a:buNone/>
            </a:pPr>
            <a:endParaRPr lang="nb-NO" sz="2400"/>
          </a:p>
          <a:p>
            <a:pPr marL="0" lvl="0" indent="0">
              <a:lnSpc>
                <a:spcPct val="107000"/>
              </a:lnSpc>
              <a:buNone/>
            </a:pPr>
            <a:r>
              <a:rPr lang="nb-NO" sz="2400"/>
              <a:t>Vi skaper de tryggeste rammene for best læring og utvikling </a:t>
            </a:r>
          </a:p>
          <a:p>
            <a:pPr marL="0" indent="0">
              <a:lnSpc>
                <a:spcPct val="107000"/>
              </a:lnSpc>
              <a:spcAft>
                <a:spcPts val="800"/>
              </a:spcAft>
              <a:buNone/>
            </a:pPr>
            <a:endParaRPr lang="nb-NO" sz="2400"/>
          </a:p>
          <a:p>
            <a:pPr marL="0" indent="0">
              <a:lnSpc>
                <a:spcPct val="107000"/>
              </a:lnSpc>
              <a:spcAft>
                <a:spcPts val="800"/>
              </a:spcAft>
              <a:buNone/>
            </a:pPr>
            <a:r>
              <a:rPr lang="nb-NO" sz="2400"/>
              <a:t>På Malvik vgs skal alle kunne si: </a:t>
            </a:r>
          </a:p>
          <a:p>
            <a:pPr marL="0" indent="0">
              <a:lnSpc>
                <a:spcPct val="107000"/>
              </a:lnSpc>
              <a:spcAft>
                <a:spcPts val="800"/>
              </a:spcAft>
              <a:buNone/>
            </a:pPr>
            <a:r>
              <a:rPr lang="nb-NO" sz="2400" i="1"/>
              <a:t>«I dag har jeg blitt sett, blitt hørt og fått utnyttet mitt potensial»</a:t>
            </a:r>
          </a:p>
          <a:p>
            <a:pPr marL="0" indent="0">
              <a:buNone/>
            </a:pPr>
            <a:endParaRPr lang="nb-NO"/>
          </a:p>
          <a:p>
            <a:pPr marL="0" indent="0">
              <a:buNone/>
            </a:pPr>
            <a:endParaRPr lang="nb-NO"/>
          </a:p>
          <a:p>
            <a:pPr marL="0" indent="0">
              <a:buNone/>
            </a:pPr>
            <a:r>
              <a:rPr lang="nb-NO" sz="2400" b="1"/>
              <a:t>Våre verdier</a:t>
            </a:r>
            <a:r>
              <a:rPr lang="nb-NO" sz="2400"/>
              <a:t>	Felleskap – Mestring - Kunnskap</a:t>
            </a:r>
          </a:p>
        </p:txBody>
      </p:sp>
      <p:sp>
        <p:nvSpPr>
          <p:cNvPr id="3" name="Tittel 2">
            <a:extLst>
              <a:ext uri="{FF2B5EF4-FFF2-40B4-BE49-F238E27FC236}">
                <a16:creationId xmlns:a16="http://schemas.microsoft.com/office/drawing/2014/main" id="{98D13CE2-A684-CCE7-DF11-A917B36E6B11}"/>
              </a:ext>
            </a:extLst>
          </p:cNvPr>
          <p:cNvSpPr>
            <a:spLocks noGrp="1"/>
          </p:cNvSpPr>
          <p:nvPr>
            <p:ph type="title"/>
          </p:nvPr>
        </p:nvSpPr>
        <p:spPr/>
        <p:txBody>
          <a:bodyPr/>
          <a:lstStyle/>
          <a:p>
            <a:r>
              <a:rPr lang="nb-NO"/>
              <a:t>Vår visjon</a:t>
            </a:r>
          </a:p>
        </p:txBody>
      </p:sp>
    </p:spTree>
    <p:extLst>
      <p:ext uri="{BB962C8B-B14F-4D97-AF65-F5344CB8AC3E}">
        <p14:creationId xmlns:p14="http://schemas.microsoft.com/office/powerpoint/2010/main" val="38603125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ssholder for bilde 4">
            <a:extLst>
              <a:ext uri="{FF2B5EF4-FFF2-40B4-BE49-F238E27FC236}">
                <a16:creationId xmlns:a16="http://schemas.microsoft.com/office/drawing/2014/main" id="{298E57A2-EF2B-4F1E-9D34-4E03ADCA58DC}"/>
              </a:ext>
            </a:extLst>
          </p:cNvPr>
          <p:cNvSpPr>
            <a:spLocks noGrp="1"/>
          </p:cNvSpPr>
          <p:nvPr>
            <p:ph type="pic" sz="quarter" idx="13"/>
          </p:nvPr>
        </p:nvSpPr>
        <p:spPr/>
        <p:txBody>
          <a:bodyPr/>
          <a:lstStyle/>
          <a:p>
            <a:endParaRPr lang="nb-NO"/>
          </a:p>
        </p:txBody>
      </p:sp>
      <p:sp>
        <p:nvSpPr>
          <p:cNvPr id="2" name="Plassholder for innhold 1">
            <a:extLst>
              <a:ext uri="{FF2B5EF4-FFF2-40B4-BE49-F238E27FC236}">
                <a16:creationId xmlns:a16="http://schemas.microsoft.com/office/drawing/2014/main" id="{38C115D8-6140-4FF8-A84A-61FE81B46C9F}"/>
              </a:ext>
            </a:extLst>
          </p:cNvPr>
          <p:cNvSpPr>
            <a:spLocks noGrp="1"/>
          </p:cNvSpPr>
          <p:nvPr>
            <p:ph type="body" sz="quarter" idx="14"/>
          </p:nvPr>
        </p:nvSpPr>
        <p:spPr>
          <a:xfrm>
            <a:off x="752460" y="1361440"/>
            <a:ext cx="4155149" cy="5208161"/>
          </a:xfrm>
        </p:spPr>
        <p:txBody>
          <a:bodyPr>
            <a:normAutofit/>
          </a:bodyPr>
          <a:lstStyle/>
          <a:p>
            <a:pPr marL="514350" indent="-514350">
              <a:buFont typeface="Arial" panose="020B0604020202020204" pitchFamily="34" charset="0"/>
              <a:buChar char="•"/>
            </a:pPr>
            <a:r>
              <a:rPr lang="nb-NO" sz="3200"/>
              <a:t>God og trygg overgang</a:t>
            </a:r>
          </a:p>
          <a:p>
            <a:pPr marL="514350" indent="-514350">
              <a:buFont typeface="Arial" panose="020B0604020202020204" pitchFamily="34" charset="0"/>
              <a:buChar char="•"/>
            </a:pPr>
            <a:r>
              <a:rPr lang="nb-NO" sz="3200"/>
              <a:t>Relasjoner</a:t>
            </a:r>
          </a:p>
          <a:p>
            <a:pPr marL="514350" indent="-514350">
              <a:buFont typeface="Arial" panose="020B0604020202020204" pitchFamily="34" charset="0"/>
              <a:buChar char="•"/>
            </a:pPr>
            <a:r>
              <a:rPr lang="nb-NO" sz="3200"/>
              <a:t>Makkerskap og klassekart </a:t>
            </a:r>
          </a:p>
          <a:p>
            <a:pPr marL="514350" indent="-514350">
              <a:buFont typeface="Arial" panose="020B0604020202020204" pitchFamily="34" charset="0"/>
              <a:buChar char="•"/>
            </a:pPr>
            <a:r>
              <a:rPr lang="nb-NO" sz="3200"/>
              <a:t>Elevdemokrati/</a:t>
            </a:r>
          </a:p>
          <a:p>
            <a:r>
              <a:rPr lang="nb-NO" sz="3200"/>
              <a:t>    elevmedvirkning </a:t>
            </a:r>
          </a:p>
          <a:p>
            <a:endParaRPr lang="nb-NO"/>
          </a:p>
        </p:txBody>
      </p:sp>
      <p:sp>
        <p:nvSpPr>
          <p:cNvPr id="3" name="Tittel 2">
            <a:extLst>
              <a:ext uri="{FF2B5EF4-FFF2-40B4-BE49-F238E27FC236}">
                <a16:creationId xmlns:a16="http://schemas.microsoft.com/office/drawing/2014/main" id="{C6C8F443-356D-490E-A5C0-6FD97CB9169D}"/>
              </a:ext>
            </a:extLst>
          </p:cNvPr>
          <p:cNvSpPr>
            <a:spLocks noGrp="1"/>
          </p:cNvSpPr>
          <p:nvPr>
            <p:ph type="title"/>
          </p:nvPr>
        </p:nvSpPr>
        <p:spPr/>
        <p:txBody>
          <a:bodyPr>
            <a:normAutofit fontScale="90000"/>
          </a:bodyPr>
          <a:lstStyle/>
          <a:p>
            <a:r>
              <a:rPr lang="nb-NO" sz="4000"/>
              <a:t>SKOLEMILJØ</a:t>
            </a:r>
          </a:p>
        </p:txBody>
      </p:sp>
      <p:pic>
        <p:nvPicPr>
          <p:cNvPr id="4" name="Bilde 3" descr="C:\Users\frakl\AppData\Local\Microsoft\Windows\INetCache\Content.Outlook\Y345I08V\IMG_3337.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03139" y="0"/>
            <a:ext cx="6888861" cy="6857999"/>
          </a:xfrm>
          <a:prstGeom prst="rect">
            <a:avLst/>
          </a:prstGeom>
          <a:noFill/>
          <a:ln>
            <a:noFill/>
          </a:ln>
        </p:spPr>
      </p:pic>
    </p:spTree>
    <p:extLst>
      <p:ext uri="{BB962C8B-B14F-4D97-AF65-F5344CB8AC3E}">
        <p14:creationId xmlns:p14="http://schemas.microsoft.com/office/powerpoint/2010/main" val="6525014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lassholder for bilde 6" descr="Et bilde som inneholder utendørs, tre, vann, plante&#10;&#10;Automatisk generert beskrivelse">
            <a:extLst>
              <a:ext uri="{FF2B5EF4-FFF2-40B4-BE49-F238E27FC236}">
                <a16:creationId xmlns:a16="http://schemas.microsoft.com/office/drawing/2014/main" id="{AC895A4F-049B-8F99-66E1-4C8C33B902FE}"/>
              </a:ext>
            </a:extLst>
          </p:cNvPr>
          <p:cNvPicPr>
            <a:picLocks noGrp="1" noChangeAspect="1"/>
          </p:cNvPicPr>
          <p:nvPr>
            <p:ph type="pic" sz="quarter" idx="13"/>
          </p:nvPr>
        </p:nvPicPr>
        <p:blipFill rotWithShape="1">
          <a:blip r:embed="rId3">
            <a:extLst>
              <a:ext uri="{28A0092B-C50C-407E-A947-70E740481C1C}">
                <a14:useLocalDpi xmlns:a14="http://schemas.microsoft.com/office/drawing/2010/main" val="0"/>
              </a:ext>
            </a:extLst>
          </a:blip>
          <a:srcRect t="6482" b="18517"/>
          <a:stretch/>
        </p:blipFill>
        <p:spPr>
          <a:xfrm>
            <a:off x="923922" y="883509"/>
            <a:ext cx="10149238" cy="5708951"/>
          </a:xfrm>
          <a:noFill/>
        </p:spPr>
      </p:pic>
      <p:sp>
        <p:nvSpPr>
          <p:cNvPr id="4" name="Tittel 3">
            <a:extLst>
              <a:ext uri="{FF2B5EF4-FFF2-40B4-BE49-F238E27FC236}">
                <a16:creationId xmlns:a16="http://schemas.microsoft.com/office/drawing/2014/main" id="{AD6015DB-E4F9-4E2F-B648-7CF85D9C976D}"/>
              </a:ext>
            </a:extLst>
          </p:cNvPr>
          <p:cNvSpPr>
            <a:spLocks noGrp="1"/>
          </p:cNvSpPr>
          <p:nvPr>
            <p:ph type="title"/>
          </p:nvPr>
        </p:nvSpPr>
        <p:spPr>
          <a:xfrm>
            <a:off x="4225030" y="109423"/>
            <a:ext cx="3902598" cy="492744"/>
          </a:xfrm>
        </p:spPr>
        <p:txBody>
          <a:bodyPr anchor="b">
            <a:normAutofit/>
          </a:bodyPr>
          <a:lstStyle/>
          <a:p>
            <a:pPr algn="ctr"/>
            <a:r>
              <a:rPr lang="nb-NO"/>
              <a:t>Aktivitetsdag</a:t>
            </a:r>
          </a:p>
        </p:txBody>
      </p:sp>
    </p:spTree>
    <p:extLst>
      <p:ext uri="{BB962C8B-B14F-4D97-AF65-F5344CB8AC3E}">
        <p14:creationId xmlns:p14="http://schemas.microsoft.com/office/powerpoint/2010/main" val="12141038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innhold 1">
            <a:extLst>
              <a:ext uri="{FF2B5EF4-FFF2-40B4-BE49-F238E27FC236}">
                <a16:creationId xmlns:a16="http://schemas.microsoft.com/office/drawing/2014/main" id="{A7A81563-3BAC-AFA1-8DA6-405219A40FD6}"/>
              </a:ext>
            </a:extLst>
          </p:cNvPr>
          <p:cNvSpPr>
            <a:spLocks noGrp="1"/>
          </p:cNvSpPr>
          <p:nvPr>
            <p:ph idx="1"/>
          </p:nvPr>
        </p:nvSpPr>
        <p:spPr/>
        <p:txBody>
          <a:bodyPr/>
          <a:lstStyle/>
          <a:p>
            <a:pPr marL="0" indent="0">
              <a:buNone/>
            </a:pPr>
            <a:r>
              <a:rPr lang="nb-NO"/>
              <a:t>§12-2</a:t>
            </a:r>
          </a:p>
          <a:p>
            <a:pPr marL="0" indent="0">
              <a:buNone/>
            </a:pPr>
            <a:r>
              <a:rPr lang="nn-NO" sz="2800">
                <a:solidFill>
                  <a:schemeClr val="tx1">
                    <a:lumMod val="85000"/>
                    <a:lumOff val="15000"/>
                  </a:schemeClr>
                </a:solidFill>
                <a:ea typeface="Roboto" panose="02000000000000000000" pitchFamily="2" charset="0"/>
              </a:rPr>
              <a:t>Alle elevar har rett til eit trygt og godt skolemiljø som fremjar helse, </a:t>
            </a:r>
            <a:r>
              <a:rPr lang="nn-NO" sz="2800" err="1">
                <a:ea typeface="Roboto" panose="02000000000000000000" pitchFamily="2" charset="0"/>
              </a:rPr>
              <a:t>inkludering</a:t>
            </a:r>
            <a:r>
              <a:rPr lang="nn-NO" sz="2800">
                <a:solidFill>
                  <a:schemeClr val="tx1">
                    <a:lumMod val="85000"/>
                    <a:lumOff val="15000"/>
                  </a:schemeClr>
                </a:solidFill>
                <a:ea typeface="Roboto" panose="02000000000000000000" pitchFamily="2" charset="0"/>
              </a:rPr>
              <a:t>, trivsel og læring.</a:t>
            </a:r>
          </a:p>
          <a:p>
            <a:pPr marL="0" indent="0">
              <a:buNone/>
            </a:pPr>
            <a:endParaRPr lang="nn-NO">
              <a:solidFill>
                <a:schemeClr val="tx1">
                  <a:lumMod val="85000"/>
                  <a:lumOff val="15000"/>
                </a:schemeClr>
              </a:solidFill>
              <a:latin typeface="Roboto" panose="02000000000000000000" pitchFamily="2" charset="0"/>
              <a:ea typeface="Roboto" panose="02000000000000000000" pitchFamily="2" charset="0"/>
            </a:endParaRPr>
          </a:p>
          <a:p>
            <a:pPr marL="0" indent="0">
              <a:buNone/>
            </a:pPr>
            <a:r>
              <a:rPr lang="nn-NO">
                <a:solidFill>
                  <a:schemeClr val="tx1">
                    <a:lumMod val="85000"/>
                    <a:lumOff val="15000"/>
                  </a:schemeClr>
                </a:solidFill>
                <a:ea typeface="Roboto" panose="02000000000000000000" pitchFamily="2" charset="0"/>
              </a:rPr>
              <a:t>§12-3 Nulltoleranse</a:t>
            </a:r>
          </a:p>
          <a:p>
            <a:pPr marL="0" indent="0">
              <a:buNone/>
            </a:pPr>
            <a:r>
              <a:rPr lang="nn-NO" sz="2800">
                <a:solidFill>
                  <a:schemeClr val="tx1">
                    <a:lumMod val="85000"/>
                    <a:lumOff val="15000"/>
                  </a:schemeClr>
                </a:solidFill>
                <a:ea typeface="Roboto" panose="02000000000000000000" pitchFamily="2" charset="0"/>
              </a:rPr>
              <a:t>Skolen skal ikkje godta krenkjande oppførsel, som til dømes mobbing, vald, diskriminering og trakassering.</a:t>
            </a:r>
            <a:endParaRPr lang="nb-NO"/>
          </a:p>
        </p:txBody>
      </p:sp>
      <p:sp>
        <p:nvSpPr>
          <p:cNvPr id="3" name="Tittel 2">
            <a:extLst>
              <a:ext uri="{FF2B5EF4-FFF2-40B4-BE49-F238E27FC236}">
                <a16:creationId xmlns:a16="http://schemas.microsoft.com/office/drawing/2014/main" id="{C8833664-A6C8-965A-56B0-D9C898BB75E8}"/>
              </a:ext>
            </a:extLst>
          </p:cNvPr>
          <p:cNvSpPr>
            <a:spLocks noGrp="1"/>
          </p:cNvSpPr>
          <p:nvPr>
            <p:ph type="title"/>
          </p:nvPr>
        </p:nvSpPr>
        <p:spPr/>
        <p:txBody>
          <a:bodyPr/>
          <a:lstStyle/>
          <a:p>
            <a:r>
              <a:rPr lang="nb-NO"/>
              <a:t>Retten til et trygt og godt skolemiljø</a:t>
            </a:r>
          </a:p>
        </p:txBody>
      </p:sp>
    </p:spTree>
    <p:extLst>
      <p:ext uri="{BB962C8B-B14F-4D97-AF65-F5344CB8AC3E}">
        <p14:creationId xmlns:p14="http://schemas.microsoft.com/office/powerpoint/2010/main" val="11899551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innhold 1">
            <a:extLst>
              <a:ext uri="{FF2B5EF4-FFF2-40B4-BE49-F238E27FC236}">
                <a16:creationId xmlns:a16="http://schemas.microsoft.com/office/drawing/2014/main" id="{A5E39FE1-E49F-6D79-8847-F57E349B31CC}"/>
              </a:ext>
            </a:extLst>
          </p:cNvPr>
          <p:cNvSpPr>
            <a:spLocks noGrp="1"/>
          </p:cNvSpPr>
          <p:nvPr>
            <p:ph idx="1"/>
          </p:nvPr>
        </p:nvSpPr>
        <p:spPr/>
        <p:txBody>
          <a:bodyPr>
            <a:normAutofit/>
          </a:bodyPr>
          <a:lstStyle/>
          <a:p>
            <a:pPr marL="0" indent="0">
              <a:buNone/>
            </a:pPr>
            <a:r>
              <a:rPr lang="nb-NO" sz="2400"/>
              <a:t>Plikt til å:</a:t>
            </a:r>
          </a:p>
          <a:p>
            <a:pPr>
              <a:buClrTx/>
            </a:pPr>
            <a:r>
              <a:rPr lang="nb-NO" sz="2400">
                <a:solidFill>
                  <a:srgbClr val="0070C0"/>
                </a:solidFill>
              </a:rPr>
              <a:t>følge med</a:t>
            </a:r>
          </a:p>
          <a:p>
            <a:pPr>
              <a:buClrTx/>
            </a:pPr>
            <a:r>
              <a:rPr lang="nb-NO" sz="2400">
                <a:solidFill>
                  <a:srgbClr val="0070C0"/>
                </a:solidFill>
              </a:rPr>
              <a:t>gripe inn</a:t>
            </a:r>
          </a:p>
          <a:p>
            <a:pPr>
              <a:buClrTx/>
            </a:pPr>
            <a:r>
              <a:rPr lang="nb-NO" sz="2400">
                <a:solidFill>
                  <a:srgbClr val="0070C0"/>
                </a:solidFill>
              </a:rPr>
              <a:t>melde fra</a:t>
            </a:r>
          </a:p>
          <a:p>
            <a:pPr>
              <a:buClrTx/>
            </a:pPr>
            <a:r>
              <a:rPr lang="nb-NO" sz="2400">
                <a:solidFill>
                  <a:srgbClr val="FF0000"/>
                </a:solidFill>
              </a:rPr>
              <a:t>undersøke</a:t>
            </a:r>
          </a:p>
          <a:p>
            <a:pPr>
              <a:buClrTx/>
            </a:pPr>
            <a:r>
              <a:rPr lang="nb-NO" sz="2400">
                <a:solidFill>
                  <a:srgbClr val="FF0000"/>
                </a:solidFill>
              </a:rPr>
              <a:t>sette inn tiltak</a:t>
            </a:r>
          </a:p>
        </p:txBody>
      </p:sp>
      <p:sp>
        <p:nvSpPr>
          <p:cNvPr id="3" name="Tittel 2">
            <a:extLst>
              <a:ext uri="{FF2B5EF4-FFF2-40B4-BE49-F238E27FC236}">
                <a16:creationId xmlns:a16="http://schemas.microsoft.com/office/drawing/2014/main" id="{7C3F854B-8C0E-7B88-15E7-2814746040DA}"/>
              </a:ext>
            </a:extLst>
          </p:cNvPr>
          <p:cNvSpPr>
            <a:spLocks noGrp="1"/>
          </p:cNvSpPr>
          <p:nvPr>
            <p:ph type="title"/>
          </p:nvPr>
        </p:nvSpPr>
        <p:spPr/>
        <p:txBody>
          <a:bodyPr/>
          <a:lstStyle/>
          <a:p>
            <a:r>
              <a:rPr lang="nb-NO"/>
              <a:t>§12-4 Aktivitetsplikten</a:t>
            </a:r>
          </a:p>
        </p:txBody>
      </p:sp>
      <p:sp>
        <p:nvSpPr>
          <p:cNvPr id="5" name="Rektangel 4">
            <a:extLst>
              <a:ext uri="{FF2B5EF4-FFF2-40B4-BE49-F238E27FC236}">
                <a16:creationId xmlns:a16="http://schemas.microsoft.com/office/drawing/2014/main" id="{E0E3E739-680E-83E1-E53D-64579CAFE138}"/>
              </a:ext>
            </a:extLst>
          </p:cNvPr>
          <p:cNvSpPr/>
          <p:nvPr/>
        </p:nvSpPr>
        <p:spPr>
          <a:xfrm>
            <a:off x="4297681" y="2881834"/>
            <a:ext cx="7516546" cy="2246769"/>
          </a:xfrm>
          <a:prstGeom prst="rect">
            <a:avLst/>
          </a:prstGeom>
          <a:solidFill>
            <a:schemeClr val="tx2">
              <a:lumMod val="20000"/>
              <a:lumOff val="80000"/>
            </a:schemeClr>
          </a:solidFill>
        </p:spPr>
        <p:txBody>
          <a:bodyPr wrap="square">
            <a:spAutoFit/>
          </a:bodyPr>
          <a:lstStyle/>
          <a:p>
            <a:r>
              <a:rPr lang="nb-NO" sz="2000"/>
              <a:t>at årsaken til elevens utrygghet eller mistrivsel er forhold som er skjedd utenfor skolens område, begrenser ikke skolens aktivitetsplikt så lenge elevens opplevelse av skolemiljøet påvirkes negativt av det. Dette er blant annet aktuelt i forbindelse med digital mobbing, der krenkelser typisk kan skje utenom skoletiden</a:t>
            </a:r>
          </a:p>
        </p:txBody>
      </p:sp>
    </p:spTree>
    <p:extLst>
      <p:ext uri="{BB962C8B-B14F-4D97-AF65-F5344CB8AC3E}">
        <p14:creationId xmlns:p14="http://schemas.microsoft.com/office/powerpoint/2010/main" val="23535187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Sylinder 1">
            <a:extLst>
              <a:ext uri="{FF2B5EF4-FFF2-40B4-BE49-F238E27FC236}">
                <a16:creationId xmlns:a16="http://schemas.microsoft.com/office/drawing/2014/main" id="{E99A2A14-8EBD-4976-A221-299763977630}"/>
              </a:ext>
            </a:extLst>
          </p:cNvPr>
          <p:cNvSpPr txBox="1"/>
          <p:nvPr/>
        </p:nvSpPr>
        <p:spPr>
          <a:xfrm>
            <a:off x="1085849" y="819150"/>
            <a:ext cx="8382001" cy="461665"/>
          </a:xfrm>
          <a:prstGeom prst="rect">
            <a:avLst/>
          </a:prstGeom>
          <a:solidFill>
            <a:srgbClr val="FFFF00"/>
          </a:solidFill>
        </p:spPr>
        <p:txBody>
          <a:bodyPr wrap="square" rtlCol="0">
            <a:spAutoFit/>
          </a:bodyPr>
          <a:lstStyle/>
          <a:p>
            <a:r>
              <a:rPr lang="nb-NO" sz="2400" b="1"/>
              <a:t>Hva gjør du om du ikke har det greit på skolen?</a:t>
            </a:r>
          </a:p>
        </p:txBody>
      </p:sp>
      <p:sp>
        <p:nvSpPr>
          <p:cNvPr id="3" name="Ellipse 2">
            <a:extLst>
              <a:ext uri="{FF2B5EF4-FFF2-40B4-BE49-F238E27FC236}">
                <a16:creationId xmlns:a16="http://schemas.microsoft.com/office/drawing/2014/main" id="{E49095DB-4F61-4259-AD39-B47861E2C157}"/>
              </a:ext>
            </a:extLst>
          </p:cNvPr>
          <p:cNvSpPr/>
          <p:nvPr/>
        </p:nvSpPr>
        <p:spPr>
          <a:xfrm>
            <a:off x="1352811" y="3018773"/>
            <a:ext cx="4947781" cy="230478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3200" b="1">
                <a:solidFill>
                  <a:schemeClr val="tx1"/>
                </a:solidFill>
              </a:rPr>
              <a:t>Snakk med en voksen du stoler på!</a:t>
            </a:r>
          </a:p>
        </p:txBody>
      </p:sp>
      <p:cxnSp>
        <p:nvCxnSpPr>
          <p:cNvPr id="5" name="Rett pilkobling 4">
            <a:extLst>
              <a:ext uri="{FF2B5EF4-FFF2-40B4-BE49-F238E27FC236}">
                <a16:creationId xmlns:a16="http://schemas.microsoft.com/office/drawing/2014/main" id="{96F0B2E3-4B9D-4911-9AFC-EEC9452CF947}"/>
              </a:ext>
            </a:extLst>
          </p:cNvPr>
          <p:cNvCxnSpPr>
            <a:cxnSpLocks/>
          </p:cNvCxnSpPr>
          <p:nvPr/>
        </p:nvCxnSpPr>
        <p:spPr>
          <a:xfrm>
            <a:off x="3707704" y="1440493"/>
            <a:ext cx="0" cy="1315233"/>
          </a:xfrm>
          <a:prstGeom prst="straightConnector1">
            <a:avLst/>
          </a:prstGeom>
          <a:ln w="76200">
            <a:tailEnd type="triangle"/>
          </a:ln>
        </p:spPr>
        <p:style>
          <a:lnRef idx="3">
            <a:schemeClr val="dk1"/>
          </a:lnRef>
          <a:fillRef idx="0">
            <a:schemeClr val="dk1"/>
          </a:fillRef>
          <a:effectRef idx="2">
            <a:schemeClr val="dk1"/>
          </a:effectRef>
          <a:fontRef idx="minor">
            <a:schemeClr val="tx1"/>
          </a:fontRef>
        </p:style>
      </p:cxnSp>
      <p:sp>
        <p:nvSpPr>
          <p:cNvPr id="8" name="TekstSylinder 7">
            <a:extLst>
              <a:ext uri="{FF2B5EF4-FFF2-40B4-BE49-F238E27FC236}">
                <a16:creationId xmlns:a16="http://schemas.microsoft.com/office/drawing/2014/main" id="{4BAD3A51-5274-4521-ABED-6D06B62E276B}"/>
              </a:ext>
            </a:extLst>
          </p:cNvPr>
          <p:cNvSpPr txBox="1"/>
          <p:nvPr/>
        </p:nvSpPr>
        <p:spPr>
          <a:xfrm>
            <a:off x="8455068" y="3045409"/>
            <a:ext cx="3169085" cy="1938992"/>
          </a:xfrm>
          <a:prstGeom prst="rect">
            <a:avLst/>
          </a:prstGeom>
          <a:solidFill>
            <a:srgbClr val="FFFF00"/>
          </a:solidFill>
        </p:spPr>
        <p:txBody>
          <a:bodyPr wrap="square" rtlCol="0">
            <a:spAutoFit/>
          </a:bodyPr>
          <a:lstStyle/>
          <a:p>
            <a:r>
              <a:rPr lang="nb-NO" sz="2400" b="1"/>
              <a:t>Dersom du mistenker at noen andre ikke har det greit på skolen?</a:t>
            </a:r>
          </a:p>
        </p:txBody>
      </p:sp>
      <p:pic>
        <p:nvPicPr>
          <p:cNvPr id="9" name="Bilde 8">
            <a:extLst>
              <a:ext uri="{FF2B5EF4-FFF2-40B4-BE49-F238E27FC236}">
                <a16:creationId xmlns:a16="http://schemas.microsoft.com/office/drawing/2014/main" id="{3F2B9065-031D-4735-B2C8-C5603E6EB65A}"/>
              </a:ext>
            </a:extLst>
          </p:cNvPr>
          <p:cNvPicPr>
            <a:picLocks noChangeAspect="1"/>
          </p:cNvPicPr>
          <p:nvPr/>
        </p:nvPicPr>
        <p:blipFill>
          <a:blip r:embed="rId3"/>
          <a:stretch>
            <a:fillRect/>
          </a:stretch>
        </p:blipFill>
        <p:spPr>
          <a:xfrm rot="5400000">
            <a:off x="7032633" y="3234550"/>
            <a:ext cx="481626" cy="1560711"/>
          </a:xfrm>
          <a:prstGeom prst="rect">
            <a:avLst/>
          </a:prstGeom>
        </p:spPr>
      </p:pic>
    </p:spTree>
    <p:extLst>
      <p:ext uri="{BB962C8B-B14F-4D97-AF65-F5344CB8AC3E}">
        <p14:creationId xmlns:p14="http://schemas.microsoft.com/office/powerpoint/2010/main" val="2005545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a:extLst>
              <a:ext uri="{FF2B5EF4-FFF2-40B4-BE49-F238E27FC236}">
                <a16:creationId xmlns:a16="http://schemas.microsoft.com/office/drawing/2014/main" id="{B8A7F590-02E4-4F29-9F66-5BE289B12F49}"/>
              </a:ext>
            </a:extLst>
          </p:cNvPr>
          <p:cNvSpPr>
            <a:spLocks noGrp="1"/>
          </p:cNvSpPr>
          <p:nvPr>
            <p:ph type="title"/>
          </p:nvPr>
        </p:nvSpPr>
        <p:spPr>
          <a:xfrm>
            <a:off x="753693" y="326129"/>
            <a:ext cx="9601200" cy="1107996"/>
          </a:xfrm>
        </p:spPr>
        <p:txBody>
          <a:bodyPr anchor="ctr">
            <a:normAutofit/>
          </a:bodyPr>
          <a:lstStyle/>
          <a:p>
            <a:r>
              <a:rPr lang="nb-NO"/>
              <a:t>RUSSEgrupper</a:t>
            </a:r>
          </a:p>
        </p:txBody>
      </p:sp>
      <p:sp>
        <p:nvSpPr>
          <p:cNvPr id="1031" name="Content Placeholder 2">
            <a:extLst>
              <a:ext uri="{FF2B5EF4-FFF2-40B4-BE49-F238E27FC236}">
                <a16:creationId xmlns:a16="http://schemas.microsoft.com/office/drawing/2014/main" id="{C11ACD5E-7B9D-7C46-42E3-74E1E1E7F856}"/>
              </a:ext>
            </a:extLst>
          </p:cNvPr>
          <p:cNvSpPr>
            <a:spLocks noGrp="1"/>
          </p:cNvSpPr>
          <p:nvPr>
            <p:ph idx="1"/>
          </p:nvPr>
        </p:nvSpPr>
        <p:spPr>
          <a:xfrm>
            <a:off x="6254893" y="2115183"/>
            <a:ext cx="5184648" cy="3953108"/>
          </a:xfrm>
        </p:spPr>
        <p:txBody>
          <a:bodyPr>
            <a:normAutofit/>
          </a:bodyPr>
          <a:lstStyle/>
          <a:p>
            <a:r>
              <a:rPr lang="en-US"/>
              <a:t>Starter </a:t>
            </a:r>
            <a:r>
              <a:rPr lang="en-US" err="1"/>
              <a:t>tidlig</a:t>
            </a:r>
            <a:r>
              <a:rPr lang="en-US"/>
              <a:t> (</a:t>
            </a:r>
            <a:r>
              <a:rPr lang="en-US" err="1"/>
              <a:t>allerede</a:t>
            </a:r>
            <a:r>
              <a:rPr lang="en-US"/>
              <a:t> </a:t>
            </a:r>
            <a:r>
              <a:rPr lang="en-US" err="1"/>
              <a:t>startet</a:t>
            </a:r>
            <a:r>
              <a:rPr lang="en-US"/>
              <a:t>?)</a:t>
            </a:r>
          </a:p>
          <a:p>
            <a:r>
              <a:rPr lang="en-US"/>
              <a:t>Mye </a:t>
            </a:r>
            <a:r>
              <a:rPr lang="en-US" err="1"/>
              <a:t>tid</a:t>
            </a:r>
            <a:r>
              <a:rPr lang="en-US"/>
              <a:t> </a:t>
            </a:r>
            <a:r>
              <a:rPr lang="en-US" err="1"/>
              <a:t>og</a:t>
            </a:r>
            <a:r>
              <a:rPr lang="en-US"/>
              <a:t> </a:t>
            </a:r>
            <a:r>
              <a:rPr lang="en-US" err="1"/>
              <a:t>oppmerksomhet</a:t>
            </a:r>
            <a:r>
              <a:rPr lang="en-US"/>
              <a:t> </a:t>
            </a:r>
            <a:r>
              <a:rPr lang="en-US" err="1"/>
              <a:t>på</a:t>
            </a:r>
            <a:r>
              <a:rPr lang="en-US"/>
              <a:t> vg1 </a:t>
            </a:r>
            <a:r>
              <a:rPr lang="en-US" err="1"/>
              <a:t>og</a:t>
            </a:r>
            <a:r>
              <a:rPr lang="en-US"/>
              <a:t> vg2</a:t>
            </a:r>
          </a:p>
          <a:p>
            <a:r>
              <a:rPr lang="en-US" err="1"/>
              <a:t>Inkludering</a:t>
            </a:r>
            <a:endParaRPr lang="en-US"/>
          </a:p>
          <a:p>
            <a:r>
              <a:rPr lang="en-US" err="1"/>
              <a:t>Ønsker</a:t>
            </a:r>
            <a:r>
              <a:rPr lang="en-US"/>
              <a:t> </a:t>
            </a:r>
            <a:r>
              <a:rPr lang="en-US" err="1"/>
              <a:t>èn</a:t>
            </a:r>
            <a:r>
              <a:rPr lang="en-US"/>
              <a:t> samlet </a:t>
            </a:r>
            <a:r>
              <a:rPr lang="en-US" err="1"/>
              <a:t>Malvikruss</a:t>
            </a:r>
            <a:endParaRPr lang="en-US"/>
          </a:p>
        </p:txBody>
      </p:sp>
      <p:pic>
        <p:nvPicPr>
          <p:cNvPr id="6" name="Plassholder for innhold 5" descr="Et bilde som inneholder innendørs, gruppe, tak, person&#10;&#10;KI-generert innhold kan være feil.">
            <a:extLst>
              <a:ext uri="{FF2B5EF4-FFF2-40B4-BE49-F238E27FC236}">
                <a16:creationId xmlns:a16="http://schemas.microsoft.com/office/drawing/2014/main" id="{56DA3948-2F3E-BA55-1022-0F75FB12EFBD}"/>
              </a:ext>
            </a:extLst>
          </p:cNvPr>
          <p:cNvPicPr>
            <a:picLocks noGrp="1" noChangeAspect="1"/>
          </p:cNvPicPr>
          <p:nvPr>
            <p:ph idx="13"/>
          </p:nvPr>
        </p:nvPicPr>
        <p:blipFill>
          <a:blip r:embed="rId3">
            <a:extLst>
              <a:ext uri="{28A0092B-C50C-407E-A947-70E740481C1C}">
                <a14:useLocalDpi xmlns:a14="http://schemas.microsoft.com/office/drawing/2010/main" val="0"/>
              </a:ext>
            </a:extLst>
          </a:blip>
          <a:stretch>
            <a:fillRect/>
          </a:stretch>
        </p:blipFill>
        <p:spPr>
          <a:xfrm>
            <a:off x="253064" y="2316105"/>
            <a:ext cx="5684044" cy="3158419"/>
          </a:xfrm>
        </p:spPr>
      </p:pic>
    </p:spTree>
    <p:extLst>
      <p:ext uri="{BB962C8B-B14F-4D97-AF65-F5344CB8AC3E}">
        <p14:creationId xmlns:p14="http://schemas.microsoft.com/office/powerpoint/2010/main" val="28566949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5F9C59-44B4-2765-CFFC-0FCAF0E2E723}"/>
            </a:ext>
          </a:extLst>
        </p:cNvPr>
        <p:cNvGrpSpPr/>
        <p:nvPr/>
      </p:nvGrpSpPr>
      <p:grpSpPr>
        <a:xfrm>
          <a:off x="0" y="0"/>
          <a:ext cx="0" cy="0"/>
          <a:chOff x="0" y="0"/>
          <a:chExt cx="0" cy="0"/>
        </a:xfrm>
      </p:grpSpPr>
      <p:sp>
        <p:nvSpPr>
          <p:cNvPr id="2" name="Plassholder for innhold 1">
            <a:extLst>
              <a:ext uri="{FF2B5EF4-FFF2-40B4-BE49-F238E27FC236}">
                <a16:creationId xmlns:a16="http://schemas.microsoft.com/office/drawing/2014/main" id="{42FB8051-08CB-6A7A-D5E1-FFCEA80F8450}"/>
              </a:ext>
            </a:extLst>
          </p:cNvPr>
          <p:cNvSpPr>
            <a:spLocks noGrp="1"/>
          </p:cNvSpPr>
          <p:nvPr>
            <p:ph idx="1"/>
          </p:nvPr>
        </p:nvSpPr>
        <p:spPr>
          <a:xfrm>
            <a:off x="753693" y="1635617"/>
            <a:ext cx="10685848" cy="5473521"/>
          </a:xfrm>
        </p:spPr>
        <p:txBody>
          <a:bodyPr vert="horz" lIns="0" tIns="0" rIns="0" bIns="0" rtlCol="0" anchor="t">
            <a:normAutofit/>
          </a:bodyPr>
          <a:lstStyle/>
          <a:p>
            <a:pPr marL="323850" indent="-323850">
              <a:buNone/>
            </a:pPr>
            <a:r>
              <a:rPr lang="nb-NO" b="1">
                <a:latin typeface="Verdana"/>
                <a:ea typeface="Verdana"/>
                <a:cs typeface="Segoe UI"/>
              </a:rPr>
              <a:t>Hvorfor forteller Arman sin historie?</a:t>
            </a:r>
            <a:endParaRPr lang="nb-NO">
              <a:latin typeface="Verdana"/>
              <a:ea typeface="Verdana"/>
              <a:cs typeface="Segoe UI"/>
            </a:endParaRPr>
          </a:p>
          <a:p>
            <a:pPr marL="323850" indent="-323850">
              <a:buNone/>
            </a:pPr>
            <a:endParaRPr lang="nb-NO" b="1">
              <a:latin typeface="Verdana"/>
              <a:ea typeface="Verdana"/>
              <a:cs typeface="Segoe UI"/>
            </a:endParaRPr>
          </a:p>
          <a:p>
            <a:pPr marL="323850" indent="-323850">
              <a:buNone/>
            </a:pPr>
            <a:r>
              <a:rPr lang="nb-NO" b="1">
                <a:latin typeface="Verdana"/>
                <a:ea typeface="Verdana"/>
                <a:cs typeface="Segoe UI"/>
              </a:rPr>
              <a:t>Alle ungdommer har noen grunnleggende behov:</a:t>
            </a:r>
            <a:endParaRPr lang="nb-NO">
              <a:latin typeface="Verdana"/>
              <a:ea typeface="Verdana"/>
            </a:endParaRPr>
          </a:p>
          <a:p>
            <a:pPr marL="323850" indent="-323850">
              <a:buNone/>
            </a:pPr>
            <a:endParaRPr lang="nb-NO" b="1">
              <a:latin typeface="Verdana"/>
              <a:ea typeface="Verdana"/>
              <a:cs typeface="Segoe UI"/>
            </a:endParaRPr>
          </a:p>
          <a:p>
            <a:pPr marL="323850" indent="-323850">
              <a:buFont typeface="Arial"/>
              <a:buChar char="•"/>
            </a:pPr>
            <a:r>
              <a:rPr lang="nb-NO">
                <a:latin typeface="Verdana"/>
                <a:ea typeface="Verdana"/>
                <a:cs typeface="Segoe UI"/>
              </a:rPr>
              <a:t>Å bli sett og anerkjent</a:t>
            </a:r>
            <a:endParaRPr lang="nb-NO">
              <a:latin typeface="Verdana"/>
            </a:endParaRPr>
          </a:p>
          <a:p>
            <a:pPr marL="0" indent="0">
              <a:buNone/>
            </a:pPr>
            <a:endParaRPr lang="nb-NO">
              <a:latin typeface="Verdana"/>
              <a:ea typeface="Verdana"/>
              <a:cs typeface="Segoe UI"/>
            </a:endParaRPr>
          </a:p>
          <a:p>
            <a:pPr marL="323850" indent="-323850">
              <a:buFont typeface="Arial"/>
              <a:buChar char="•"/>
            </a:pPr>
            <a:r>
              <a:rPr lang="nb-NO">
                <a:latin typeface="Verdana"/>
                <a:ea typeface="Verdana"/>
                <a:cs typeface="Segoe UI"/>
              </a:rPr>
              <a:t>Å høre til i et fellesskap</a:t>
            </a:r>
            <a:endParaRPr lang="nb-NO">
              <a:latin typeface="Verdana"/>
            </a:endParaRPr>
          </a:p>
          <a:p>
            <a:pPr marL="0" indent="0">
              <a:buNone/>
            </a:pPr>
            <a:endParaRPr lang="nb-NO">
              <a:latin typeface="Verdana"/>
              <a:ea typeface="Verdana"/>
              <a:cs typeface="Segoe UI"/>
            </a:endParaRPr>
          </a:p>
          <a:p>
            <a:pPr marL="323850" indent="-323850">
              <a:buFont typeface="Arial"/>
              <a:buChar char="•"/>
            </a:pPr>
            <a:r>
              <a:rPr lang="nb-NO">
                <a:latin typeface="Verdana"/>
                <a:ea typeface="Verdana"/>
                <a:cs typeface="Segoe UI"/>
              </a:rPr>
              <a:t>Å oppleve mestring og mening</a:t>
            </a:r>
            <a:endParaRPr lang="nb-NO">
              <a:latin typeface="Verdana"/>
            </a:endParaRPr>
          </a:p>
          <a:p>
            <a:pPr marL="0" indent="0">
              <a:buNone/>
            </a:pPr>
            <a:endParaRPr lang="nb-NO">
              <a:latin typeface="Verdana"/>
              <a:ea typeface="Verdana"/>
              <a:cs typeface="Segoe UI"/>
            </a:endParaRPr>
          </a:p>
          <a:p>
            <a:pPr marL="323850" indent="-323850">
              <a:buFont typeface="Arial"/>
              <a:buChar char="•"/>
            </a:pPr>
            <a:r>
              <a:rPr lang="nb-NO">
                <a:latin typeface="Verdana"/>
                <a:ea typeface="Verdana"/>
                <a:cs typeface="Segoe UI"/>
              </a:rPr>
              <a:t>Å kjenne at de er verdifulle for andre</a:t>
            </a:r>
            <a:endParaRPr lang="nb-NO">
              <a:latin typeface="Verdana"/>
            </a:endParaRPr>
          </a:p>
          <a:p>
            <a:pPr marL="0" indent="0">
              <a:buNone/>
            </a:pPr>
            <a:endParaRPr lang="nb-NO">
              <a:latin typeface="Verdana"/>
              <a:ea typeface="Verdana"/>
              <a:cs typeface="Segoe UI"/>
            </a:endParaRPr>
          </a:p>
          <a:p>
            <a:pPr marL="0" indent="0">
              <a:buNone/>
            </a:pPr>
            <a:endParaRPr lang="nb-NO">
              <a:ea typeface="Verdana"/>
            </a:endParaRPr>
          </a:p>
          <a:p>
            <a:pPr marL="323850" indent="-323850"/>
            <a:endParaRPr lang="nb-NO">
              <a:ea typeface="Verdana"/>
            </a:endParaRPr>
          </a:p>
        </p:txBody>
      </p:sp>
      <p:sp>
        <p:nvSpPr>
          <p:cNvPr id="3" name="Tittel 2">
            <a:extLst>
              <a:ext uri="{FF2B5EF4-FFF2-40B4-BE49-F238E27FC236}">
                <a16:creationId xmlns:a16="http://schemas.microsoft.com/office/drawing/2014/main" id="{B11ADB37-BC94-BD60-9B41-0816D63DDC1D}"/>
              </a:ext>
            </a:extLst>
          </p:cNvPr>
          <p:cNvSpPr>
            <a:spLocks noGrp="1"/>
          </p:cNvSpPr>
          <p:nvPr>
            <p:ph type="title"/>
          </p:nvPr>
        </p:nvSpPr>
        <p:spPr/>
        <p:txBody>
          <a:bodyPr>
            <a:normAutofit/>
          </a:bodyPr>
          <a:lstStyle/>
          <a:p>
            <a:r>
              <a:rPr lang="nb-NO" sz="2800">
                <a:highlight>
                  <a:srgbClr val="F5F5F5"/>
                </a:highlight>
                <a:ea typeface="Verdana"/>
              </a:rPr>
              <a:t>Invitasjon til foreldremøte med Arman vestad 15. September kl. 18.00</a:t>
            </a:r>
          </a:p>
        </p:txBody>
      </p:sp>
    </p:spTree>
    <p:extLst>
      <p:ext uri="{BB962C8B-B14F-4D97-AF65-F5344CB8AC3E}">
        <p14:creationId xmlns:p14="http://schemas.microsoft.com/office/powerpoint/2010/main" val="27557384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49B4F0-00C9-9D7D-E37F-0CEFE6204FD7}"/>
            </a:ext>
          </a:extLst>
        </p:cNvPr>
        <p:cNvGrpSpPr/>
        <p:nvPr/>
      </p:nvGrpSpPr>
      <p:grpSpPr>
        <a:xfrm>
          <a:off x="0" y="0"/>
          <a:ext cx="0" cy="0"/>
          <a:chOff x="0" y="0"/>
          <a:chExt cx="0" cy="0"/>
        </a:xfrm>
      </p:grpSpPr>
      <p:sp>
        <p:nvSpPr>
          <p:cNvPr id="2" name="Plassholder for innhold 1">
            <a:extLst>
              <a:ext uri="{FF2B5EF4-FFF2-40B4-BE49-F238E27FC236}">
                <a16:creationId xmlns:a16="http://schemas.microsoft.com/office/drawing/2014/main" id="{A486BCCE-F60A-10E9-C940-6D26DB80711B}"/>
              </a:ext>
            </a:extLst>
          </p:cNvPr>
          <p:cNvSpPr>
            <a:spLocks noGrp="1"/>
          </p:cNvSpPr>
          <p:nvPr>
            <p:ph idx="1"/>
          </p:nvPr>
        </p:nvSpPr>
        <p:spPr>
          <a:xfrm>
            <a:off x="753693" y="1635617"/>
            <a:ext cx="10685848" cy="5473521"/>
          </a:xfrm>
        </p:spPr>
        <p:txBody>
          <a:bodyPr vert="horz" lIns="0" tIns="0" rIns="0" bIns="0" rtlCol="0" anchor="t">
            <a:normAutofit/>
          </a:bodyPr>
          <a:lstStyle/>
          <a:p>
            <a:pPr marL="0" indent="0">
              <a:buNone/>
            </a:pPr>
            <a:endParaRPr lang="nb-NO">
              <a:latin typeface="Verdana"/>
              <a:ea typeface="Verdana"/>
              <a:cs typeface="Segoe UI"/>
            </a:endParaRPr>
          </a:p>
          <a:p>
            <a:pPr marL="0" indent="0">
              <a:buNone/>
            </a:pPr>
            <a:r>
              <a:rPr lang="nb-NO">
                <a:ea typeface="Verdana"/>
              </a:rPr>
              <a:t>For Arman ble ikke disse behovene møtt på en god måte i ungdomsårene. Han husker godt hvor det begynte å skli ut, og det skjedde akkurat i den alderen deres barn er i nå.</a:t>
            </a:r>
            <a:endParaRPr lang="nb-NO"/>
          </a:p>
          <a:p>
            <a:pPr marL="0" indent="0">
              <a:buNone/>
            </a:pPr>
            <a:endParaRPr lang="nb-NO">
              <a:ea typeface="Verdana"/>
            </a:endParaRPr>
          </a:p>
          <a:p>
            <a:pPr marL="0" indent="0">
              <a:buNone/>
            </a:pPr>
            <a:r>
              <a:rPr lang="nb-NO" sz="2600">
                <a:ea typeface="Verdana"/>
              </a:rPr>
              <a:t>Selv om Arman tilhører en annen generasjon, er ungdommers behov de samme i dag som den gangen: </a:t>
            </a:r>
            <a:r>
              <a:rPr lang="nb-NO" sz="2600" b="1">
                <a:ea typeface="Verdana"/>
              </a:rPr>
              <a:t>Å bli sett. Å høre til. Å mestre. Å være betydningsfull for noen.</a:t>
            </a:r>
          </a:p>
          <a:p>
            <a:pPr marL="0" indent="0">
              <a:buNone/>
            </a:pPr>
            <a:endParaRPr lang="nb-NO" sz="2600" b="1">
              <a:ea typeface="Verdana"/>
            </a:endParaRPr>
          </a:p>
          <a:p>
            <a:pPr marL="0" indent="0">
              <a:buNone/>
            </a:pPr>
            <a:endParaRPr lang="nb-NO" sz="2600" b="1">
              <a:ea typeface="Verdana"/>
            </a:endParaRPr>
          </a:p>
        </p:txBody>
      </p:sp>
      <p:sp>
        <p:nvSpPr>
          <p:cNvPr id="3" name="Tittel 2">
            <a:extLst>
              <a:ext uri="{FF2B5EF4-FFF2-40B4-BE49-F238E27FC236}">
                <a16:creationId xmlns:a16="http://schemas.microsoft.com/office/drawing/2014/main" id="{0091DCA3-8FE6-6B2C-DDD1-BF41696677B3}"/>
              </a:ext>
            </a:extLst>
          </p:cNvPr>
          <p:cNvSpPr>
            <a:spLocks noGrp="1"/>
          </p:cNvSpPr>
          <p:nvPr>
            <p:ph type="title"/>
          </p:nvPr>
        </p:nvSpPr>
        <p:spPr/>
        <p:txBody>
          <a:bodyPr>
            <a:normAutofit/>
          </a:bodyPr>
          <a:lstStyle/>
          <a:p>
            <a:r>
              <a:rPr lang="nb-NO" sz="2800">
                <a:highlight>
                  <a:srgbClr val="F5F5F5"/>
                </a:highlight>
                <a:ea typeface="Verdana"/>
              </a:rPr>
              <a:t>Hvorfor forteller Arman sin historie?</a:t>
            </a:r>
            <a:endParaRPr lang="nb-NO"/>
          </a:p>
        </p:txBody>
      </p:sp>
    </p:spTree>
    <p:extLst>
      <p:ext uri="{BB962C8B-B14F-4D97-AF65-F5344CB8AC3E}">
        <p14:creationId xmlns:p14="http://schemas.microsoft.com/office/powerpoint/2010/main" val="27566411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125B9F-CDB9-19E7-61BA-B9ACE59240D1}"/>
            </a:ext>
          </a:extLst>
        </p:cNvPr>
        <p:cNvGrpSpPr/>
        <p:nvPr/>
      </p:nvGrpSpPr>
      <p:grpSpPr>
        <a:xfrm>
          <a:off x="0" y="0"/>
          <a:ext cx="0" cy="0"/>
          <a:chOff x="0" y="0"/>
          <a:chExt cx="0" cy="0"/>
        </a:xfrm>
      </p:grpSpPr>
      <p:sp>
        <p:nvSpPr>
          <p:cNvPr id="3" name="Tittel 2">
            <a:extLst>
              <a:ext uri="{FF2B5EF4-FFF2-40B4-BE49-F238E27FC236}">
                <a16:creationId xmlns:a16="http://schemas.microsoft.com/office/drawing/2014/main" id="{C7E10FB0-3731-B19F-F153-8B5FBF5D0132}"/>
              </a:ext>
            </a:extLst>
          </p:cNvPr>
          <p:cNvSpPr>
            <a:spLocks noGrp="1"/>
          </p:cNvSpPr>
          <p:nvPr>
            <p:ph type="title"/>
          </p:nvPr>
        </p:nvSpPr>
        <p:spPr>
          <a:xfrm>
            <a:off x="753693" y="326129"/>
            <a:ext cx="9601200" cy="1107996"/>
          </a:xfrm>
        </p:spPr>
        <p:txBody>
          <a:bodyPr anchor="ctr">
            <a:normAutofit/>
          </a:bodyPr>
          <a:lstStyle/>
          <a:p>
            <a:r>
              <a:rPr lang="nb-NO">
                <a:highlight>
                  <a:srgbClr val="F5F5F5"/>
                </a:highlight>
              </a:rPr>
              <a:t>Hvordan følger vi opp gjennom skoleåret</a:t>
            </a:r>
            <a:endParaRPr lang="nb-NO"/>
          </a:p>
        </p:txBody>
      </p:sp>
      <p:sp>
        <p:nvSpPr>
          <p:cNvPr id="2" name="Plassholder for innhold 1">
            <a:extLst>
              <a:ext uri="{FF2B5EF4-FFF2-40B4-BE49-F238E27FC236}">
                <a16:creationId xmlns:a16="http://schemas.microsoft.com/office/drawing/2014/main" id="{D6517A5B-573D-A5F4-A303-05AB8049B812}"/>
              </a:ext>
            </a:extLst>
          </p:cNvPr>
          <p:cNvSpPr>
            <a:spLocks noGrp="1"/>
          </p:cNvSpPr>
          <p:nvPr>
            <p:ph idx="1"/>
          </p:nvPr>
        </p:nvSpPr>
        <p:spPr>
          <a:xfrm>
            <a:off x="6254893" y="2115183"/>
            <a:ext cx="5184648" cy="3953108"/>
          </a:xfrm>
        </p:spPr>
        <p:txBody>
          <a:bodyPr vert="horz" lIns="0" tIns="0" rIns="0" bIns="0" rtlCol="0" anchor="t">
            <a:normAutofit/>
          </a:bodyPr>
          <a:lstStyle/>
          <a:p>
            <a:pPr marL="0" indent="0">
              <a:spcAft>
                <a:spcPts val="600"/>
              </a:spcAft>
              <a:buNone/>
            </a:pPr>
            <a:endParaRPr lang="nb-NO"/>
          </a:p>
          <a:p>
            <a:pPr marL="0" indent="0">
              <a:spcAft>
                <a:spcPts val="600"/>
              </a:spcAft>
              <a:buNone/>
            </a:pPr>
            <a:endParaRPr lang="nb-NO" b="1"/>
          </a:p>
          <a:p>
            <a:pPr marL="0" indent="0">
              <a:spcAft>
                <a:spcPts val="600"/>
              </a:spcAft>
              <a:buNone/>
            </a:pPr>
            <a:endParaRPr lang="nb-NO" b="1"/>
          </a:p>
        </p:txBody>
      </p:sp>
      <p:pic>
        <p:nvPicPr>
          <p:cNvPr id="4" name="Bilde 3">
            <a:extLst>
              <a:ext uri="{FF2B5EF4-FFF2-40B4-BE49-F238E27FC236}">
                <a16:creationId xmlns:a16="http://schemas.microsoft.com/office/drawing/2014/main" id="{33FB4314-93DE-F878-86F8-69FB2C049029}"/>
              </a:ext>
            </a:extLst>
          </p:cNvPr>
          <p:cNvPicPr>
            <a:picLocks noChangeAspect="1"/>
          </p:cNvPicPr>
          <p:nvPr/>
        </p:nvPicPr>
        <p:blipFill>
          <a:blip r:embed="rId3"/>
          <a:srcRect b="-219"/>
          <a:stretch>
            <a:fillRect/>
          </a:stretch>
        </p:blipFill>
        <p:spPr>
          <a:xfrm>
            <a:off x="857392" y="2115183"/>
            <a:ext cx="4977249" cy="3953108"/>
          </a:xfrm>
          <a:prstGeom prst="rect">
            <a:avLst/>
          </a:prstGeom>
          <a:noFill/>
        </p:spPr>
      </p:pic>
      <p:sp>
        <p:nvSpPr>
          <p:cNvPr id="5" name="TekstSylinder 4">
            <a:extLst>
              <a:ext uri="{FF2B5EF4-FFF2-40B4-BE49-F238E27FC236}">
                <a16:creationId xmlns:a16="http://schemas.microsoft.com/office/drawing/2014/main" id="{253AA9EE-75F4-5BF6-4801-1DA0D5A940B3}"/>
              </a:ext>
            </a:extLst>
          </p:cNvPr>
          <p:cNvSpPr txBox="1"/>
          <p:nvPr/>
        </p:nvSpPr>
        <p:spPr>
          <a:xfrm>
            <a:off x="5808453" y="2250057"/>
            <a:ext cx="6096000" cy="443198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rtl="0"/>
            <a:r>
              <a:rPr lang="en-US" sz="2800" b="1" baseline="0">
                <a:latin typeface="Aptos"/>
                <a:ea typeface="Segoe UI"/>
                <a:cs typeface="Segoe UI"/>
              </a:rPr>
              <a:t>MUV = </a:t>
            </a:r>
            <a:r>
              <a:rPr lang="en-US" sz="2800" b="1" baseline="0" err="1">
                <a:latin typeface="Aptos"/>
                <a:ea typeface="Segoe UI"/>
                <a:cs typeface="Segoe UI"/>
              </a:rPr>
              <a:t>Medvirkning</a:t>
            </a:r>
            <a:r>
              <a:rPr lang="en-US" sz="2800" b="1" baseline="0">
                <a:latin typeface="Aptos"/>
                <a:ea typeface="Segoe UI"/>
                <a:cs typeface="Segoe UI"/>
              </a:rPr>
              <a:t>, Utvikling</a:t>
            </a:r>
            <a:r>
              <a:rPr lang="en-US" sz="2800" b="1">
                <a:latin typeface="Aptos"/>
                <a:ea typeface="Segoe UI"/>
                <a:cs typeface="Segoe UI"/>
              </a:rPr>
              <a:t>,</a:t>
            </a:r>
            <a:r>
              <a:rPr lang="en-US" sz="2800" b="1" baseline="0">
                <a:latin typeface="Aptos"/>
                <a:ea typeface="Segoe UI"/>
                <a:cs typeface="Segoe UI"/>
              </a:rPr>
              <a:t> Verdier</a:t>
            </a:r>
            <a:r>
              <a:rPr lang="en-US" sz="2800">
                <a:latin typeface="Aptos"/>
                <a:ea typeface="Segoe UI"/>
                <a:cs typeface="Segoe UI"/>
              </a:rPr>
              <a:t>​</a:t>
            </a:r>
          </a:p>
          <a:p>
            <a:pPr rtl="0"/>
            <a:r>
              <a:rPr lang="en-US" sz="2800">
                <a:latin typeface="Aptos"/>
                <a:ea typeface="Segoe UI"/>
                <a:cs typeface="Segoe UI"/>
              </a:rPr>
              <a:t>​</a:t>
            </a:r>
          </a:p>
          <a:p>
            <a:pPr marL="323850" lvl="0" indent="-323850" rtl="0">
              <a:buFont typeface=""/>
              <a:buChar char="•"/>
            </a:pPr>
            <a:r>
              <a:rPr lang="nb-NO" sz="2400" baseline="0">
                <a:latin typeface="Aptos"/>
                <a:ea typeface="Arial"/>
                <a:cs typeface="Arial"/>
              </a:rPr>
              <a:t>En visjon er ikke nok alene.</a:t>
            </a:r>
            <a:r>
              <a:rPr lang="en-US" sz="2400">
                <a:latin typeface="Aptos"/>
                <a:ea typeface="Arial"/>
                <a:cs typeface="Arial"/>
              </a:rPr>
              <a:t>​</a:t>
            </a:r>
          </a:p>
          <a:p>
            <a:pPr marL="323850" lvl="0" indent="-323850" rtl="0">
              <a:buFont typeface=""/>
              <a:buChar char="•"/>
            </a:pPr>
            <a:endParaRPr lang="nb-NO">
              <a:latin typeface="Arial"/>
              <a:ea typeface="Arial"/>
              <a:cs typeface="Arial"/>
            </a:endParaRPr>
          </a:p>
          <a:p>
            <a:pPr marL="323850" lvl="0" indent="-323850" rtl="0">
              <a:buFont typeface=""/>
              <a:buChar char="•"/>
            </a:pPr>
            <a:r>
              <a:rPr lang="nb-NO" sz="2400" baseline="0">
                <a:latin typeface="Aptos"/>
                <a:ea typeface="Arial"/>
                <a:cs typeface="Arial"/>
              </a:rPr>
              <a:t>Vi trenger strukturer som gjør visjonen levende i praksis.</a:t>
            </a:r>
            <a:r>
              <a:rPr lang="en-US" sz="2400">
                <a:latin typeface="Aptos"/>
                <a:ea typeface="Arial"/>
                <a:cs typeface="Arial"/>
              </a:rPr>
              <a:t>​</a:t>
            </a:r>
          </a:p>
          <a:p>
            <a:pPr marL="323850" lvl="0" indent="-323850" rtl="0">
              <a:buFont typeface=""/>
              <a:buChar char="•"/>
            </a:pPr>
            <a:endParaRPr lang="nb-NO">
              <a:latin typeface="Arial"/>
              <a:ea typeface="Arial"/>
              <a:cs typeface="Arial"/>
            </a:endParaRPr>
          </a:p>
          <a:p>
            <a:pPr marL="323850" indent="-323850">
              <a:buFont typeface=""/>
              <a:buChar char="•"/>
            </a:pPr>
            <a:r>
              <a:rPr lang="nb-NO" sz="2400" baseline="0">
                <a:latin typeface="Aptos"/>
                <a:ea typeface="Arial"/>
                <a:cs typeface="Arial"/>
              </a:rPr>
              <a:t>Da blir visjonen synlig i elevenes hverdag</a:t>
            </a:r>
            <a:r>
              <a:rPr lang="nb-NO" sz="2400">
                <a:latin typeface="Aptos"/>
                <a:ea typeface="Arial"/>
                <a:cs typeface="Arial"/>
              </a:rPr>
              <a:t>, og de blir sett, hørt, opplever tilhørighet og får utnyttet sitt potensiale.</a:t>
            </a:r>
            <a:endParaRPr lang="nb-NO" sz="2400" baseline="0">
              <a:latin typeface="Aptos"/>
              <a:ea typeface="Arial"/>
              <a:cs typeface="Arial"/>
            </a:endParaRPr>
          </a:p>
          <a:p>
            <a:pPr algn="ctr"/>
            <a:endParaRPr lang="nb-NO"/>
          </a:p>
        </p:txBody>
      </p:sp>
    </p:spTree>
    <p:extLst>
      <p:ext uri="{BB962C8B-B14F-4D97-AF65-F5344CB8AC3E}">
        <p14:creationId xmlns:p14="http://schemas.microsoft.com/office/powerpoint/2010/main" val="27945166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65FC939-D9BA-A074-15B8-E01EF05E9ED0}"/>
              </a:ext>
            </a:extLst>
          </p:cNvPr>
          <p:cNvSpPr>
            <a:spLocks noGrp="1"/>
          </p:cNvSpPr>
          <p:nvPr>
            <p:ph idx="1"/>
          </p:nvPr>
        </p:nvSpPr>
        <p:spPr/>
        <p:txBody>
          <a:bodyPr vert="horz" lIns="0" tIns="0" rIns="0" bIns="0" rtlCol="0" anchor="t">
            <a:normAutofit/>
          </a:bodyPr>
          <a:lstStyle/>
          <a:p>
            <a:pPr marL="323850" indent="-323850"/>
            <a:r>
              <a:rPr lang="en-US" err="1">
                <a:ea typeface="Verdana"/>
              </a:rPr>
              <a:t>Mål</a:t>
            </a:r>
            <a:r>
              <a:rPr lang="en-US">
                <a:ea typeface="Verdana"/>
              </a:rPr>
              <a:t> at </a:t>
            </a:r>
            <a:r>
              <a:rPr lang="en-US" err="1">
                <a:ea typeface="Verdana"/>
              </a:rPr>
              <a:t>elevene</a:t>
            </a:r>
            <a:r>
              <a:rPr lang="en-US">
                <a:ea typeface="Verdana"/>
              </a:rPr>
              <a:t> </a:t>
            </a:r>
            <a:r>
              <a:rPr lang="en-US" err="1">
                <a:ea typeface="Verdana"/>
              </a:rPr>
              <a:t>møter</a:t>
            </a:r>
            <a:r>
              <a:rPr lang="en-US">
                <a:ea typeface="Verdana"/>
              </a:rPr>
              <a:t> </a:t>
            </a:r>
            <a:r>
              <a:rPr lang="en-US" err="1">
                <a:ea typeface="Verdana"/>
              </a:rPr>
              <a:t>opp</a:t>
            </a:r>
            <a:r>
              <a:rPr lang="en-US">
                <a:ea typeface="Verdana"/>
              </a:rPr>
              <a:t> </a:t>
            </a:r>
            <a:r>
              <a:rPr lang="en-US" err="1">
                <a:ea typeface="Verdana"/>
              </a:rPr>
              <a:t>hver</a:t>
            </a:r>
            <a:r>
              <a:rPr lang="en-US">
                <a:ea typeface="Verdana"/>
              </a:rPr>
              <a:t> time.</a:t>
            </a:r>
          </a:p>
          <a:p>
            <a:pPr marL="323850" indent="-323850"/>
            <a:r>
              <a:rPr lang="en-US">
                <a:ea typeface="Verdana"/>
              </a:rPr>
              <a:t>Det </a:t>
            </a:r>
            <a:r>
              <a:rPr lang="en-US" err="1">
                <a:ea typeface="Verdana"/>
              </a:rPr>
              <a:t>viktigste</a:t>
            </a:r>
            <a:r>
              <a:rPr lang="en-US">
                <a:ea typeface="Verdana"/>
              </a:rPr>
              <a:t> vi </a:t>
            </a:r>
            <a:r>
              <a:rPr lang="en-US" err="1">
                <a:ea typeface="Verdana"/>
              </a:rPr>
              <a:t>kan</a:t>
            </a:r>
            <a:r>
              <a:rPr lang="en-US">
                <a:ea typeface="Verdana"/>
              </a:rPr>
              <a:t> </a:t>
            </a:r>
            <a:r>
              <a:rPr lang="en-US" err="1">
                <a:ea typeface="Verdana"/>
              </a:rPr>
              <a:t>gjøre</a:t>
            </a:r>
            <a:r>
              <a:rPr lang="en-US">
                <a:ea typeface="Verdana"/>
              </a:rPr>
              <a:t> </a:t>
            </a:r>
            <a:r>
              <a:rPr lang="en-US" err="1">
                <a:ea typeface="Verdana"/>
              </a:rPr>
              <a:t>sammen</a:t>
            </a:r>
            <a:r>
              <a:rPr lang="en-US">
                <a:ea typeface="Verdana"/>
              </a:rPr>
              <a:t> for elevens </a:t>
            </a:r>
            <a:r>
              <a:rPr lang="en-US" err="1">
                <a:ea typeface="Verdana"/>
              </a:rPr>
              <a:t>læring</a:t>
            </a:r>
            <a:r>
              <a:rPr lang="en-US">
                <a:ea typeface="Verdana"/>
              </a:rPr>
              <a:t> </a:t>
            </a:r>
            <a:r>
              <a:rPr lang="en-US" err="1">
                <a:ea typeface="Verdana"/>
              </a:rPr>
              <a:t>og</a:t>
            </a:r>
            <a:r>
              <a:rPr lang="en-US">
                <a:ea typeface="Verdana"/>
              </a:rPr>
              <a:t> </a:t>
            </a:r>
            <a:r>
              <a:rPr lang="en-US" err="1">
                <a:ea typeface="Verdana"/>
              </a:rPr>
              <a:t>gjennomføring</a:t>
            </a:r>
            <a:r>
              <a:rPr lang="en-US">
                <a:ea typeface="Verdana"/>
              </a:rPr>
              <a:t>, er å </a:t>
            </a:r>
            <a:r>
              <a:rPr lang="en-US" err="1">
                <a:ea typeface="Verdana"/>
              </a:rPr>
              <a:t>sørge</a:t>
            </a:r>
            <a:r>
              <a:rPr lang="en-US">
                <a:ea typeface="Verdana"/>
              </a:rPr>
              <a:t> for at de </a:t>
            </a:r>
            <a:r>
              <a:rPr lang="en-US" err="1">
                <a:ea typeface="Verdana"/>
              </a:rPr>
              <a:t>møter</a:t>
            </a:r>
            <a:r>
              <a:rPr lang="en-US">
                <a:ea typeface="Verdana"/>
              </a:rPr>
              <a:t> opp.</a:t>
            </a:r>
          </a:p>
          <a:p>
            <a:pPr marL="323850" indent="-323850"/>
            <a:endParaRPr lang="en-US">
              <a:ea typeface="Verdana"/>
            </a:endParaRPr>
          </a:p>
          <a:p>
            <a:pPr marL="323850" indent="-323850"/>
            <a:r>
              <a:rPr lang="en-US">
                <a:ea typeface="Verdana"/>
              </a:rPr>
              <a:t>Men </a:t>
            </a:r>
            <a:r>
              <a:rPr lang="en-US" err="1">
                <a:ea typeface="Verdana"/>
              </a:rPr>
              <a:t>fravær</a:t>
            </a:r>
            <a:r>
              <a:rPr lang="en-US">
                <a:ea typeface="Verdana"/>
              </a:rPr>
              <a:t> </a:t>
            </a:r>
            <a:r>
              <a:rPr lang="en-US" err="1">
                <a:ea typeface="Verdana"/>
              </a:rPr>
              <a:t>vil</a:t>
            </a:r>
            <a:r>
              <a:rPr lang="en-US">
                <a:ea typeface="Verdana"/>
              </a:rPr>
              <a:t> </a:t>
            </a:r>
            <a:r>
              <a:rPr lang="en-US" err="1">
                <a:ea typeface="Verdana"/>
              </a:rPr>
              <a:t>oppstå</a:t>
            </a:r>
            <a:r>
              <a:rPr lang="en-US">
                <a:ea typeface="Verdana"/>
              </a:rPr>
              <a:t> av </a:t>
            </a:r>
            <a:r>
              <a:rPr lang="en-US" err="1">
                <a:ea typeface="Verdana"/>
              </a:rPr>
              <a:t>ulike</a:t>
            </a:r>
            <a:r>
              <a:rPr lang="en-US">
                <a:ea typeface="Verdana"/>
              </a:rPr>
              <a:t> </a:t>
            </a:r>
            <a:r>
              <a:rPr lang="en-US" err="1">
                <a:ea typeface="Verdana"/>
              </a:rPr>
              <a:t>grunner</a:t>
            </a:r>
            <a:r>
              <a:rPr lang="en-US">
                <a:ea typeface="Verdana"/>
              </a:rPr>
              <a:t>.</a:t>
            </a:r>
          </a:p>
        </p:txBody>
      </p:sp>
      <p:sp>
        <p:nvSpPr>
          <p:cNvPr id="3" name="Title 2">
            <a:extLst>
              <a:ext uri="{FF2B5EF4-FFF2-40B4-BE49-F238E27FC236}">
                <a16:creationId xmlns:a16="http://schemas.microsoft.com/office/drawing/2014/main" id="{49A00A0C-261C-7352-36CC-5677202574FF}"/>
              </a:ext>
            </a:extLst>
          </p:cNvPr>
          <p:cNvSpPr>
            <a:spLocks noGrp="1"/>
          </p:cNvSpPr>
          <p:nvPr>
            <p:ph type="title"/>
          </p:nvPr>
        </p:nvSpPr>
        <p:spPr/>
        <p:txBody>
          <a:bodyPr/>
          <a:lstStyle/>
          <a:p>
            <a:r>
              <a:rPr lang="en-US" err="1">
                <a:ea typeface="Verdana"/>
              </a:rPr>
              <a:t>Fravær</a:t>
            </a:r>
            <a:endParaRPr lang="en-US" err="1"/>
          </a:p>
        </p:txBody>
      </p:sp>
    </p:spTree>
    <p:extLst>
      <p:ext uri="{BB962C8B-B14F-4D97-AF65-F5344CB8AC3E}">
        <p14:creationId xmlns:p14="http://schemas.microsoft.com/office/powerpoint/2010/main" val="2112750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66C7B16-0FA5-3100-0EE1-BCE41B4A218E}"/>
              </a:ext>
            </a:extLst>
          </p:cNvPr>
          <p:cNvSpPr>
            <a:spLocks noGrp="1"/>
          </p:cNvSpPr>
          <p:nvPr>
            <p:ph idx="1"/>
          </p:nvPr>
        </p:nvSpPr>
        <p:spPr>
          <a:xfrm>
            <a:off x="753693" y="1708783"/>
            <a:ext cx="10685848" cy="4842108"/>
          </a:xfrm>
        </p:spPr>
        <p:txBody>
          <a:bodyPr vert="horz" lIns="0" tIns="0" rIns="0" bIns="0" rtlCol="0" anchor="t">
            <a:normAutofit fontScale="92500" lnSpcReduction="10000"/>
          </a:bodyPr>
          <a:lstStyle/>
          <a:p>
            <a:pPr marL="323850" indent="-323850"/>
            <a:r>
              <a:rPr lang="nb-NO" b="1">
                <a:ea typeface="Verdana"/>
              </a:rPr>
              <a:t>Hva er fraværsgrensen og 10%-regelen?</a:t>
            </a:r>
          </a:p>
          <a:p>
            <a:pPr marL="323850" indent="-323850"/>
            <a:r>
              <a:rPr lang="nb-NO">
                <a:ea typeface="Verdana"/>
              </a:rPr>
              <a:t>Fraværsgrensen gjelder hvert enkelt fag</a:t>
            </a:r>
          </a:p>
          <a:p>
            <a:pPr marL="323850" indent="-323850"/>
            <a:r>
              <a:rPr lang="nb-NO">
                <a:ea typeface="Verdana"/>
              </a:rPr>
              <a:t>Hovedregelen er 10% meldt og udokumentert fravær</a:t>
            </a:r>
          </a:p>
          <a:p>
            <a:pPr marL="647700" lvl="1" indent="-323850">
              <a:buFont typeface="Courier New" panose="020B0604020202020204" pitchFamily="34" charset="0"/>
              <a:buChar char="o"/>
            </a:pPr>
            <a:r>
              <a:rPr lang="nb-NO">
                <a:ea typeface="Verdana"/>
              </a:rPr>
              <a:t>Eleven får varsel i god tid</a:t>
            </a:r>
          </a:p>
          <a:p>
            <a:pPr marL="647700" lvl="1" indent="-323850">
              <a:buFont typeface="Courier New" panose="020B0604020202020204" pitchFamily="34" charset="0"/>
              <a:buChar char="o"/>
            </a:pPr>
            <a:r>
              <a:rPr lang="nb-NO">
                <a:ea typeface="Verdana"/>
              </a:rPr>
              <a:t>Ikke </a:t>
            </a:r>
            <a:r>
              <a:rPr lang="nb-NO" err="1">
                <a:ea typeface="Verdana"/>
              </a:rPr>
              <a:t>standpunkt</a:t>
            </a:r>
            <a:r>
              <a:rPr lang="nb-NO">
                <a:ea typeface="Verdana"/>
              </a:rPr>
              <a:t> i </a:t>
            </a:r>
            <a:r>
              <a:rPr lang="nb-NO" err="1">
                <a:ea typeface="Verdana"/>
              </a:rPr>
              <a:t>faget</a:t>
            </a:r>
            <a:endParaRPr lang="nb-NO">
              <a:ea typeface="Verdana"/>
            </a:endParaRPr>
          </a:p>
          <a:p>
            <a:pPr marL="323850" indent="-323850"/>
            <a:r>
              <a:rPr lang="nb-NO">
                <a:ea typeface="Verdana"/>
              </a:rPr>
              <a:t>Mellom 10% </a:t>
            </a:r>
            <a:r>
              <a:rPr lang="nb-NO" err="1">
                <a:ea typeface="Verdana"/>
              </a:rPr>
              <a:t>og</a:t>
            </a:r>
            <a:r>
              <a:rPr lang="nb-NO">
                <a:ea typeface="Verdana"/>
              </a:rPr>
              <a:t> 15% </a:t>
            </a:r>
            <a:r>
              <a:rPr lang="nb-NO" err="1">
                <a:ea typeface="Verdana"/>
              </a:rPr>
              <a:t>kan</a:t>
            </a:r>
            <a:r>
              <a:rPr lang="nb-NO">
                <a:ea typeface="Verdana"/>
              </a:rPr>
              <a:t> det </a:t>
            </a:r>
            <a:r>
              <a:rPr lang="nb-NO" err="1">
                <a:ea typeface="Verdana"/>
              </a:rPr>
              <a:t>gjøres</a:t>
            </a:r>
            <a:r>
              <a:rPr lang="nb-NO">
                <a:ea typeface="Verdana"/>
              </a:rPr>
              <a:t> </a:t>
            </a:r>
            <a:r>
              <a:rPr lang="nb-NO" err="1">
                <a:ea typeface="Verdana"/>
              </a:rPr>
              <a:t>individuell</a:t>
            </a:r>
            <a:r>
              <a:rPr lang="nb-NO">
                <a:ea typeface="Verdana"/>
              </a:rPr>
              <a:t> </a:t>
            </a:r>
            <a:r>
              <a:rPr lang="nb-NO" err="1">
                <a:ea typeface="Verdana"/>
              </a:rPr>
              <a:t>vurdering</a:t>
            </a:r>
            <a:endParaRPr lang="nb-NO">
              <a:ea typeface="Verdana"/>
            </a:endParaRPr>
          </a:p>
          <a:p>
            <a:pPr marL="323850" indent="-323850"/>
            <a:r>
              <a:rPr lang="nb-NO">
                <a:ea typeface="Verdana"/>
              </a:rPr>
              <a:t>Over 15% fravær - </a:t>
            </a:r>
            <a:r>
              <a:rPr lang="nb-NO" err="1">
                <a:ea typeface="Verdana"/>
              </a:rPr>
              <a:t>ikke</a:t>
            </a:r>
            <a:r>
              <a:rPr lang="nb-NO">
                <a:ea typeface="Verdana"/>
              </a:rPr>
              <a:t> </a:t>
            </a:r>
            <a:r>
              <a:rPr lang="nb-NO" err="1">
                <a:ea typeface="Verdana"/>
              </a:rPr>
              <a:t>karakter</a:t>
            </a:r>
            <a:r>
              <a:rPr lang="nb-NO">
                <a:ea typeface="Verdana"/>
              </a:rPr>
              <a:t> i fag</a:t>
            </a:r>
          </a:p>
          <a:p>
            <a:pPr marL="323850" indent="-323850"/>
            <a:endParaRPr lang="nb-NO">
              <a:ea typeface="Verdana"/>
            </a:endParaRPr>
          </a:p>
          <a:p>
            <a:pPr marL="323850" indent="-323850"/>
            <a:r>
              <a:rPr lang="nb-NO" err="1">
                <a:ea typeface="Verdana"/>
              </a:rPr>
              <a:t>Læreren</a:t>
            </a:r>
            <a:r>
              <a:rPr lang="nb-NO">
                <a:ea typeface="Verdana"/>
              </a:rPr>
              <a:t> </a:t>
            </a:r>
            <a:r>
              <a:rPr lang="nb-NO" err="1">
                <a:ea typeface="Verdana"/>
              </a:rPr>
              <a:t>må</a:t>
            </a:r>
            <a:r>
              <a:rPr lang="nb-NO">
                <a:ea typeface="Verdana"/>
              </a:rPr>
              <a:t> ha </a:t>
            </a:r>
            <a:r>
              <a:rPr lang="nb-NO" err="1">
                <a:ea typeface="Verdana"/>
              </a:rPr>
              <a:t>tilstrekkelig</a:t>
            </a:r>
            <a:r>
              <a:rPr lang="nb-NO">
                <a:ea typeface="Verdana"/>
              </a:rPr>
              <a:t> </a:t>
            </a:r>
            <a:r>
              <a:rPr lang="nb-NO" err="1">
                <a:ea typeface="Verdana"/>
              </a:rPr>
              <a:t>grunnlag</a:t>
            </a:r>
            <a:r>
              <a:rPr lang="nb-NO">
                <a:ea typeface="Verdana"/>
              </a:rPr>
              <a:t> for å </a:t>
            </a:r>
            <a:r>
              <a:rPr lang="nb-NO" err="1">
                <a:ea typeface="Verdana"/>
              </a:rPr>
              <a:t>vurdere</a:t>
            </a:r>
            <a:r>
              <a:rPr lang="nb-NO">
                <a:ea typeface="Verdana"/>
              </a:rPr>
              <a:t> elevens </a:t>
            </a:r>
            <a:r>
              <a:rPr lang="nb-NO" err="1">
                <a:ea typeface="Verdana"/>
              </a:rPr>
              <a:t>samlede</a:t>
            </a:r>
            <a:r>
              <a:rPr lang="nb-NO">
                <a:ea typeface="Verdana"/>
              </a:rPr>
              <a:t> </a:t>
            </a:r>
            <a:r>
              <a:rPr lang="nb-NO" err="1">
                <a:ea typeface="Verdana"/>
              </a:rPr>
              <a:t>kompetanse</a:t>
            </a:r>
            <a:r>
              <a:rPr lang="nb-NO">
                <a:ea typeface="Verdana"/>
              </a:rPr>
              <a:t>.</a:t>
            </a:r>
          </a:p>
          <a:p>
            <a:pPr marL="323850" indent="-323850"/>
            <a:endParaRPr lang="nb-NO">
              <a:ea typeface="Verdana"/>
            </a:endParaRPr>
          </a:p>
          <a:p>
            <a:pPr marL="323850" indent="-323850"/>
            <a:r>
              <a:rPr lang="nb-NO">
                <a:ea typeface="Verdana"/>
              </a:rPr>
              <a:t>De </a:t>
            </a:r>
            <a:r>
              <a:rPr lang="nb-NO" err="1">
                <a:ea typeface="Verdana"/>
              </a:rPr>
              <a:t>aller</a:t>
            </a:r>
            <a:r>
              <a:rPr lang="nb-NO">
                <a:ea typeface="Verdana"/>
              </a:rPr>
              <a:t> </a:t>
            </a:r>
            <a:r>
              <a:rPr lang="nb-NO" err="1">
                <a:ea typeface="Verdana"/>
              </a:rPr>
              <a:t>fleste</a:t>
            </a:r>
            <a:r>
              <a:rPr lang="nb-NO">
                <a:ea typeface="Verdana"/>
              </a:rPr>
              <a:t> </a:t>
            </a:r>
            <a:r>
              <a:rPr lang="nb-NO" err="1">
                <a:ea typeface="Verdana"/>
              </a:rPr>
              <a:t>elevene</a:t>
            </a:r>
            <a:r>
              <a:rPr lang="nb-NO">
                <a:ea typeface="Verdana"/>
              </a:rPr>
              <a:t> </a:t>
            </a:r>
            <a:r>
              <a:rPr lang="nb-NO" err="1">
                <a:ea typeface="Verdana"/>
              </a:rPr>
              <a:t>møter</a:t>
            </a:r>
            <a:r>
              <a:rPr lang="nb-NO">
                <a:ea typeface="Verdana"/>
              </a:rPr>
              <a:t> </a:t>
            </a:r>
            <a:r>
              <a:rPr lang="nb-NO" err="1">
                <a:ea typeface="Verdana"/>
              </a:rPr>
              <a:t>opp</a:t>
            </a:r>
            <a:r>
              <a:rPr lang="nb-NO">
                <a:ea typeface="Verdana"/>
              </a:rPr>
              <a:t> </a:t>
            </a:r>
            <a:r>
              <a:rPr lang="nb-NO" err="1">
                <a:ea typeface="Verdana"/>
              </a:rPr>
              <a:t>og</a:t>
            </a:r>
            <a:r>
              <a:rPr lang="nb-NO">
                <a:ea typeface="Verdana"/>
              </a:rPr>
              <a:t> </a:t>
            </a:r>
            <a:r>
              <a:rPr lang="nb-NO" err="1">
                <a:ea typeface="Verdana"/>
              </a:rPr>
              <a:t>har</a:t>
            </a:r>
            <a:r>
              <a:rPr lang="nb-NO">
                <a:ea typeface="Verdana"/>
              </a:rPr>
              <a:t> </a:t>
            </a:r>
            <a:r>
              <a:rPr lang="nb-NO" err="1">
                <a:ea typeface="Verdana"/>
              </a:rPr>
              <a:t>fravær</a:t>
            </a:r>
            <a:r>
              <a:rPr lang="nb-NO">
                <a:ea typeface="Verdana"/>
              </a:rPr>
              <a:t> </a:t>
            </a:r>
            <a:r>
              <a:rPr lang="nb-NO" err="1">
                <a:ea typeface="Verdana"/>
              </a:rPr>
              <a:t>godt</a:t>
            </a:r>
            <a:r>
              <a:rPr lang="nb-NO">
                <a:ea typeface="Verdana"/>
              </a:rPr>
              <a:t> under </a:t>
            </a:r>
            <a:r>
              <a:rPr lang="nb-NO" err="1">
                <a:ea typeface="Verdana"/>
              </a:rPr>
              <a:t>fraværsgrensa</a:t>
            </a:r>
            <a:r>
              <a:rPr lang="nb-NO">
                <a:ea typeface="Verdana"/>
              </a:rPr>
              <a:t>!</a:t>
            </a:r>
          </a:p>
        </p:txBody>
      </p:sp>
      <p:sp>
        <p:nvSpPr>
          <p:cNvPr id="3" name="Title 2">
            <a:extLst>
              <a:ext uri="{FF2B5EF4-FFF2-40B4-BE49-F238E27FC236}">
                <a16:creationId xmlns:a16="http://schemas.microsoft.com/office/drawing/2014/main" id="{1195C693-06F8-6F27-CF92-40DB66D10D60}"/>
              </a:ext>
            </a:extLst>
          </p:cNvPr>
          <p:cNvSpPr>
            <a:spLocks noGrp="1"/>
          </p:cNvSpPr>
          <p:nvPr>
            <p:ph type="title"/>
          </p:nvPr>
        </p:nvSpPr>
        <p:spPr/>
        <p:txBody>
          <a:bodyPr/>
          <a:lstStyle/>
          <a:p>
            <a:r>
              <a:rPr lang="en-US" err="1">
                <a:ea typeface="Verdana"/>
              </a:rPr>
              <a:t>Fravær</a:t>
            </a:r>
            <a:endParaRPr lang="en-US" err="1"/>
          </a:p>
        </p:txBody>
      </p:sp>
    </p:spTree>
    <p:extLst>
      <p:ext uri="{BB962C8B-B14F-4D97-AF65-F5344CB8AC3E}">
        <p14:creationId xmlns:p14="http://schemas.microsoft.com/office/powerpoint/2010/main" val="39783846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innhold 1">
            <a:extLst>
              <a:ext uri="{FF2B5EF4-FFF2-40B4-BE49-F238E27FC236}">
                <a16:creationId xmlns:a16="http://schemas.microsoft.com/office/drawing/2014/main" id="{51E68A57-F887-FCB4-F0D0-AE9D6D8A3712}"/>
              </a:ext>
            </a:extLst>
          </p:cNvPr>
          <p:cNvSpPr>
            <a:spLocks noGrp="1"/>
          </p:cNvSpPr>
          <p:nvPr>
            <p:ph idx="1"/>
          </p:nvPr>
        </p:nvSpPr>
        <p:spPr>
          <a:xfrm>
            <a:off x="753693" y="2115183"/>
            <a:ext cx="10685848" cy="4438017"/>
          </a:xfrm>
        </p:spPr>
        <p:txBody>
          <a:bodyPr vert="horz" lIns="0" tIns="0" rIns="0" bIns="0" rtlCol="0" anchor="t">
            <a:normAutofit/>
          </a:bodyPr>
          <a:lstStyle/>
          <a:p>
            <a:pPr marL="323850" indent="-323850"/>
            <a:r>
              <a:rPr lang="nb-NO">
                <a:ea typeface="Verdana"/>
              </a:rPr>
              <a:t>Elev er borte – i utgangspunktet to valg</a:t>
            </a:r>
            <a:endParaRPr lang="nb-NO"/>
          </a:p>
          <a:p>
            <a:pPr marL="781050" lvl="1" indent="-457200">
              <a:buAutoNum type="arabicPeriod"/>
            </a:pPr>
            <a:r>
              <a:rPr lang="nb-NO">
                <a:ea typeface="Verdana"/>
              </a:rPr>
              <a:t>Egenmelding til kontaktlærer i VIS – Kode "M" - meldt fravær</a:t>
            </a:r>
          </a:p>
          <a:p>
            <a:pPr marL="781050" lvl="1" indent="-457200">
              <a:buAutoNum type="arabicPeriod"/>
            </a:pPr>
            <a:r>
              <a:rPr lang="nb-NO">
                <a:ea typeface="Verdana"/>
              </a:rPr>
              <a:t>Melder ikke i fra til kontaktlærer - Kode "X" - udok. fravær</a:t>
            </a:r>
          </a:p>
          <a:p>
            <a:pPr marL="323850" indent="-323850"/>
            <a:endParaRPr lang="nb-NO">
              <a:ea typeface="Verdana"/>
            </a:endParaRPr>
          </a:p>
          <a:p>
            <a:pPr marL="323850" indent="-323850"/>
            <a:r>
              <a:rPr lang="nb-NO">
                <a:ea typeface="Verdana"/>
              </a:rPr>
              <a:t>Begge fraværskodene teller på fagfravær og 10%-regel.</a:t>
            </a:r>
            <a:endParaRPr lang="nb-NO"/>
          </a:p>
          <a:p>
            <a:pPr marL="323850" indent="-323850"/>
            <a:endParaRPr lang="nb-NO">
              <a:ea typeface="Verdana"/>
            </a:endParaRPr>
          </a:p>
          <a:p>
            <a:pPr marL="323850" indent="-323850"/>
            <a:r>
              <a:rPr lang="nb-NO">
                <a:ea typeface="Verdana"/>
              </a:rPr>
              <a:t>MEN: "M" viser at du har orden på fravær. Ikke utslag på ordenskarakter.</a:t>
            </a:r>
            <a:endParaRPr lang="nb-NO"/>
          </a:p>
          <a:p>
            <a:pPr marL="323850" indent="-323850"/>
            <a:endParaRPr lang="nb-NO">
              <a:ea typeface="Verdana"/>
            </a:endParaRPr>
          </a:p>
          <a:p>
            <a:pPr marL="323850" indent="-323850"/>
            <a:r>
              <a:rPr lang="nb-NO">
                <a:ea typeface="Verdana"/>
              </a:rPr>
              <a:t>Noe av fraværet kan endres fra X/M til D (dokumentert)</a:t>
            </a:r>
          </a:p>
          <a:p>
            <a:pPr marL="0" indent="0">
              <a:buNone/>
            </a:pPr>
            <a:endParaRPr lang="nb-NO">
              <a:ea typeface="Verdana"/>
            </a:endParaRPr>
          </a:p>
          <a:p>
            <a:pPr marL="323850" indent="-323850"/>
            <a:endParaRPr lang="nb-NO">
              <a:ea typeface="Verdana"/>
            </a:endParaRPr>
          </a:p>
          <a:p>
            <a:pPr marL="0" indent="0">
              <a:buNone/>
            </a:pPr>
            <a:endParaRPr lang="nb-NO">
              <a:ea typeface="Verdana"/>
            </a:endParaRPr>
          </a:p>
        </p:txBody>
      </p:sp>
      <p:sp>
        <p:nvSpPr>
          <p:cNvPr id="3" name="Tittel 2">
            <a:extLst>
              <a:ext uri="{FF2B5EF4-FFF2-40B4-BE49-F238E27FC236}">
                <a16:creationId xmlns:a16="http://schemas.microsoft.com/office/drawing/2014/main" id="{358DCDE0-3CDF-199F-CA30-FF6333B14286}"/>
              </a:ext>
            </a:extLst>
          </p:cNvPr>
          <p:cNvSpPr>
            <a:spLocks noGrp="1"/>
          </p:cNvSpPr>
          <p:nvPr>
            <p:ph type="title"/>
          </p:nvPr>
        </p:nvSpPr>
        <p:spPr/>
        <p:txBody>
          <a:bodyPr/>
          <a:lstStyle/>
          <a:p>
            <a:r>
              <a:rPr lang="nb-NO">
                <a:ea typeface="Verdana"/>
              </a:rPr>
              <a:t>Fravær - Elev er borte</a:t>
            </a:r>
            <a:endParaRPr lang="nb-NO"/>
          </a:p>
        </p:txBody>
      </p:sp>
    </p:spTree>
    <p:extLst>
      <p:ext uri="{BB962C8B-B14F-4D97-AF65-F5344CB8AC3E}">
        <p14:creationId xmlns:p14="http://schemas.microsoft.com/office/powerpoint/2010/main" val="1776696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innhold 1">
            <a:extLst>
              <a:ext uri="{FF2B5EF4-FFF2-40B4-BE49-F238E27FC236}">
                <a16:creationId xmlns:a16="http://schemas.microsoft.com/office/drawing/2014/main" id="{1522F8ED-1676-99BB-FB3C-7B6542919719}"/>
              </a:ext>
            </a:extLst>
          </p:cNvPr>
          <p:cNvSpPr>
            <a:spLocks noGrp="1"/>
          </p:cNvSpPr>
          <p:nvPr>
            <p:ph idx="1"/>
          </p:nvPr>
        </p:nvSpPr>
        <p:spPr>
          <a:xfrm>
            <a:off x="310910" y="2115183"/>
            <a:ext cx="11425819" cy="4416688"/>
          </a:xfrm>
        </p:spPr>
        <p:txBody>
          <a:bodyPr vert="horz" lIns="0" tIns="0" rIns="0" bIns="0" rtlCol="0" anchor="t">
            <a:normAutofit/>
          </a:bodyPr>
          <a:lstStyle/>
          <a:p>
            <a:pPr marL="323850" indent="-323850"/>
            <a:r>
              <a:rPr lang="nb-NO">
                <a:ea typeface="Verdana"/>
              </a:rPr>
              <a:t>Dokumentert fravær som ikke regnes som fravær</a:t>
            </a:r>
          </a:p>
          <a:p>
            <a:pPr marL="647700" lvl="1" indent="-323850">
              <a:buFont typeface="Courier New" panose="020B0604020202020204" pitchFamily="34" charset="0"/>
              <a:buChar char="o"/>
            </a:pPr>
            <a:r>
              <a:rPr lang="nb-NO">
                <a:ea typeface="Verdana"/>
              </a:rPr>
              <a:t>Fravær på grunn av en rettighet de har etter opplæringsloven</a:t>
            </a:r>
          </a:p>
          <a:p>
            <a:pPr marL="647700" lvl="1" indent="-323850">
              <a:buFont typeface="Courier New" panose="020B0604020202020204" pitchFamily="34" charset="0"/>
              <a:buChar char="o"/>
            </a:pPr>
            <a:r>
              <a:rPr lang="nb-NO">
                <a:ea typeface="Verdana"/>
              </a:rPr>
              <a:t>Eksempelvis: rådgivning, utredning PPT, elevrådsarbeid  </a:t>
            </a:r>
          </a:p>
          <a:p>
            <a:pPr marL="323850" lvl="1" indent="0">
              <a:buNone/>
            </a:pPr>
            <a:endParaRPr lang="nb-NO">
              <a:ea typeface="Verdana"/>
            </a:endParaRPr>
          </a:p>
          <a:p>
            <a:pPr marL="323850" indent="-323850"/>
            <a:r>
              <a:rPr lang="nb-NO">
                <a:ea typeface="Verdana"/>
              </a:rPr>
              <a:t>Dokumentert fravær som kan unntas fraværsgrensa</a:t>
            </a:r>
          </a:p>
          <a:p>
            <a:pPr marL="647700" lvl="1" indent="-323850">
              <a:buFont typeface="Courier New" panose="020B0604020202020204" pitchFamily="34" charset="0"/>
              <a:buChar char="o"/>
            </a:pPr>
            <a:r>
              <a:rPr lang="nb-NO">
                <a:ea typeface="Verdana"/>
              </a:rPr>
              <a:t>velferdsforhold, lovpålagt oppmøte, tillitsvalgt, politisk arbeid, hjelpearbeid, representasjon på nasjonalt eller internasjonalt nivå</a:t>
            </a:r>
          </a:p>
          <a:p>
            <a:pPr marL="647700" lvl="1" indent="-323850">
              <a:buFont typeface="Courier New" panose="020B0604020202020204" pitchFamily="34" charset="0"/>
              <a:buChar char="o"/>
            </a:pPr>
            <a:r>
              <a:rPr lang="nb-NO">
                <a:ea typeface="Verdana"/>
              </a:rPr>
              <a:t>Andre religiøse høytidsdager enn de offentlige helligdagene (2 dager)</a:t>
            </a:r>
          </a:p>
          <a:p>
            <a:pPr marL="647700" lvl="1" indent="-323850">
              <a:buFont typeface="Courier New" panose="020B0604020202020204" pitchFamily="34" charset="0"/>
              <a:buChar char="o"/>
            </a:pPr>
            <a:r>
              <a:rPr lang="nb-NO">
                <a:ea typeface="Verdana"/>
              </a:rPr>
              <a:t>Deler av trafikkopplæringen (klasse B)</a:t>
            </a:r>
          </a:p>
          <a:p>
            <a:pPr marL="971700" lvl="2" indent="-323850">
              <a:buFont typeface="Courier New" panose="020B0604020202020204" pitchFamily="34" charset="0"/>
              <a:buChar char="o"/>
            </a:pPr>
            <a:r>
              <a:rPr lang="nb-NO">
                <a:ea typeface="Verdana"/>
              </a:rPr>
              <a:t>Sikkerhetskurs på bane (4timer) og veg (9 timer), teoretisk og praktisk førerprøve</a:t>
            </a:r>
          </a:p>
        </p:txBody>
      </p:sp>
      <p:sp>
        <p:nvSpPr>
          <p:cNvPr id="3" name="Tittel 2">
            <a:extLst>
              <a:ext uri="{FF2B5EF4-FFF2-40B4-BE49-F238E27FC236}">
                <a16:creationId xmlns:a16="http://schemas.microsoft.com/office/drawing/2014/main" id="{1D817452-E6B3-951E-A498-987543724FEA}"/>
              </a:ext>
            </a:extLst>
          </p:cNvPr>
          <p:cNvSpPr>
            <a:spLocks noGrp="1"/>
          </p:cNvSpPr>
          <p:nvPr>
            <p:ph type="title"/>
          </p:nvPr>
        </p:nvSpPr>
        <p:spPr/>
        <p:txBody>
          <a:bodyPr/>
          <a:lstStyle/>
          <a:p>
            <a:r>
              <a:rPr lang="nb-NO"/>
              <a:t>FRAVÆR</a:t>
            </a:r>
          </a:p>
        </p:txBody>
      </p:sp>
    </p:spTree>
    <p:extLst>
      <p:ext uri="{BB962C8B-B14F-4D97-AF65-F5344CB8AC3E}">
        <p14:creationId xmlns:p14="http://schemas.microsoft.com/office/powerpoint/2010/main" val="30677383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8C1D8BC-DB85-BB37-14DB-E6ABFF549416}"/>
              </a:ext>
            </a:extLst>
          </p:cNvPr>
          <p:cNvSpPr>
            <a:spLocks noGrp="1"/>
          </p:cNvSpPr>
          <p:nvPr>
            <p:ph idx="1"/>
          </p:nvPr>
        </p:nvSpPr>
        <p:spPr>
          <a:xfrm>
            <a:off x="767547" y="2115183"/>
            <a:ext cx="10685848" cy="3953108"/>
          </a:xfrm>
        </p:spPr>
        <p:txBody>
          <a:bodyPr vert="horz" lIns="0" tIns="0" rIns="0" bIns="0" rtlCol="0" anchor="t">
            <a:normAutofit/>
          </a:bodyPr>
          <a:lstStyle/>
          <a:p>
            <a:pPr marL="323850" indent="-323850"/>
            <a:r>
              <a:rPr lang="en-US" err="1">
                <a:ea typeface="Verdana"/>
              </a:rPr>
              <a:t>Hvorfor</a:t>
            </a:r>
            <a:r>
              <a:rPr lang="en-US">
                <a:ea typeface="Verdana"/>
              </a:rPr>
              <a:t> </a:t>
            </a:r>
            <a:r>
              <a:rPr lang="en-US" err="1">
                <a:ea typeface="Verdana"/>
              </a:rPr>
              <a:t>melde</a:t>
            </a:r>
            <a:r>
              <a:rPr lang="en-US">
                <a:ea typeface="Verdana"/>
              </a:rPr>
              <a:t> </a:t>
            </a:r>
            <a:r>
              <a:rPr lang="en-US" err="1">
                <a:ea typeface="Verdana"/>
              </a:rPr>
              <a:t>fravær</a:t>
            </a:r>
            <a:r>
              <a:rPr lang="en-US">
                <a:ea typeface="Verdana"/>
              </a:rPr>
              <a:t> </a:t>
            </a:r>
            <a:r>
              <a:rPr lang="en-US" err="1">
                <a:ea typeface="Verdana"/>
              </a:rPr>
              <a:t>ved</a:t>
            </a:r>
            <a:r>
              <a:rPr lang="en-US">
                <a:ea typeface="Verdana"/>
              </a:rPr>
              <a:t> </a:t>
            </a:r>
            <a:r>
              <a:rPr lang="en-US" err="1">
                <a:ea typeface="Verdana"/>
              </a:rPr>
              <a:t>sykdom</a:t>
            </a:r>
            <a:r>
              <a:rPr lang="en-US">
                <a:ea typeface="Verdana"/>
              </a:rPr>
              <a:t>, om det </a:t>
            </a:r>
            <a:r>
              <a:rPr lang="en-US" err="1">
                <a:ea typeface="Verdana"/>
              </a:rPr>
              <a:t>uansett</a:t>
            </a:r>
            <a:r>
              <a:rPr lang="en-US">
                <a:ea typeface="Verdana"/>
              </a:rPr>
              <a:t> teller </a:t>
            </a:r>
            <a:r>
              <a:rPr lang="en-US" err="1">
                <a:ea typeface="Verdana"/>
              </a:rPr>
              <a:t>på</a:t>
            </a:r>
            <a:r>
              <a:rPr lang="en-US">
                <a:ea typeface="Verdana"/>
              </a:rPr>
              <a:t> </a:t>
            </a:r>
            <a:r>
              <a:rPr lang="en-US" err="1">
                <a:ea typeface="Verdana"/>
              </a:rPr>
              <a:t>fraværsgrensa</a:t>
            </a:r>
            <a:r>
              <a:rPr lang="en-US">
                <a:ea typeface="Verdana"/>
              </a:rPr>
              <a:t>? </a:t>
            </a:r>
            <a:endParaRPr lang="nb-NO"/>
          </a:p>
          <a:p>
            <a:pPr marL="647700" lvl="1" indent="-323850">
              <a:buFont typeface="Courier New" panose="020B0604020202020204" pitchFamily="34" charset="0"/>
              <a:buChar char="o"/>
            </a:pPr>
            <a:r>
              <a:rPr lang="en-US" err="1">
                <a:ea typeface="Verdana"/>
              </a:rPr>
              <a:t>Ordenskarakter</a:t>
            </a:r>
          </a:p>
          <a:p>
            <a:pPr marL="647700" lvl="1" indent="-323850">
              <a:buFont typeface="Courier New" panose="020B0604020202020204" pitchFamily="34" charset="0"/>
              <a:buChar char="o"/>
            </a:pPr>
            <a:r>
              <a:rPr lang="en-US">
                <a:ea typeface="Verdana"/>
              </a:rPr>
              <a:t>Gode vaner</a:t>
            </a:r>
          </a:p>
          <a:p>
            <a:pPr marL="647700" lvl="1" indent="-323850">
              <a:buFont typeface="Courier New" panose="020B0604020202020204" pitchFamily="34" charset="0"/>
              <a:buChar char="o"/>
            </a:pPr>
            <a:endParaRPr lang="en-US">
              <a:ea typeface="Verdana"/>
            </a:endParaRPr>
          </a:p>
          <a:p>
            <a:pPr marL="323850" indent="-323850"/>
            <a:r>
              <a:rPr lang="en-US">
                <a:ea typeface="Verdana"/>
              </a:rPr>
              <a:t>Jeg er </a:t>
            </a:r>
            <a:r>
              <a:rPr lang="en-US" err="1">
                <a:ea typeface="Verdana"/>
              </a:rPr>
              <a:t>syk</a:t>
            </a:r>
            <a:r>
              <a:rPr lang="en-US">
                <a:ea typeface="Verdana"/>
              </a:rPr>
              <a:t> og sengeliggende. </a:t>
            </a:r>
            <a:r>
              <a:rPr lang="en-US" err="1">
                <a:ea typeface="Verdana"/>
              </a:rPr>
              <a:t>Må</a:t>
            </a:r>
            <a:r>
              <a:rPr lang="en-US">
                <a:ea typeface="Verdana"/>
              </a:rPr>
              <a:t> </a:t>
            </a:r>
            <a:r>
              <a:rPr lang="en-US" err="1">
                <a:ea typeface="Verdana"/>
              </a:rPr>
              <a:t>jeg</a:t>
            </a:r>
            <a:r>
              <a:rPr lang="en-US">
                <a:ea typeface="Verdana"/>
              </a:rPr>
              <a:t> </a:t>
            </a:r>
            <a:r>
              <a:rPr lang="en-US" err="1">
                <a:ea typeface="Verdana"/>
              </a:rPr>
              <a:t>ordne</a:t>
            </a:r>
            <a:r>
              <a:rPr lang="en-US">
                <a:ea typeface="Verdana"/>
              </a:rPr>
              <a:t> </a:t>
            </a:r>
            <a:r>
              <a:rPr lang="en-US" err="1">
                <a:ea typeface="Verdana"/>
              </a:rPr>
              <a:t>legeattest</a:t>
            </a:r>
            <a:r>
              <a:rPr lang="en-US">
                <a:ea typeface="Verdana"/>
              </a:rPr>
              <a:t>?</a:t>
            </a:r>
          </a:p>
          <a:p>
            <a:pPr marL="647700" lvl="1" indent="-323850">
              <a:buFont typeface="Courier New" panose="020B0604020202020204" pitchFamily="34" charset="0"/>
              <a:buChar char="o"/>
            </a:pPr>
            <a:r>
              <a:rPr lang="en-US">
                <a:ea typeface="Verdana"/>
              </a:rPr>
              <a:t>Nei, </a:t>
            </a:r>
            <a:r>
              <a:rPr lang="en-US" err="1">
                <a:ea typeface="Verdana"/>
              </a:rPr>
              <a:t>ikke</a:t>
            </a:r>
            <a:r>
              <a:rPr lang="en-US">
                <a:ea typeface="Verdana"/>
              </a:rPr>
              <a:t> </a:t>
            </a:r>
            <a:r>
              <a:rPr lang="en-US" err="1">
                <a:ea typeface="Verdana"/>
              </a:rPr>
              <a:t>så</a:t>
            </a:r>
            <a:r>
              <a:rPr lang="en-US">
                <a:ea typeface="Verdana"/>
              </a:rPr>
              <a:t> </a:t>
            </a:r>
            <a:r>
              <a:rPr lang="en-US" err="1">
                <a:ea typeface="Verdana"/>
              </a:rPr>
              <a:t>lenge</a:t>
            </a:r>
            <a:r>
              <a:rPr lang="en-US">
                <a:ea typeface="Verdana"/>
              </a:rPr>
              <a:t> du er under </a:t>
            </a:r>
            <a:r>
              <a:rPr lang="en-US" err="1">
                <a:ea typeface="Verdana"/>
              </a:rPr>
              <a:t>fraværsgrensa</a:t>
            </a:r>
            <a:r>
              <a:rPr lang="en-US">
                <a:ea typeface="Verdana"/>
              </a:rPr>
              <a:t>.</a:t>
            </a:r>
          </a:p>
          <a:p>
            <a:pPr marL="647700" lvl="1" indent="-323850">
              <a:buFont typeface="Courier New" panose="020B0604020202020204" pitchFamily="34" charset="0"/>
              <a:buChar char="o"/>
            </a:pPr>
            <a:r>
              <a:rPr lang="en-US">
                <a:ea typeface="Verdana"/>
              </a:rPr>
              <a:t>Ja, om </a:t>
            </a:r>
            <a:r>
              <a:rPr lang="en-US" err="1">
                <a:ea typeface="Verdana"/>
              </a:rPr>
              <a:t>sykefraværet</a:t>
            </a:r>
            <a:r>
              <a:rPr lang="en-US">
                <a:ea typeface="Verdana"/>
              </a:rPr>
              <a:t> </a:t>
            </a:r>
            <a:r>
              <a:rPr lang="en-US" err="1">
                <a:ea typeface="Verdana"/>
              </a:rPr>
              <a:t>medfører</a:t>
            </a:r>
            <a:r>
              <a:rPr lang="en-US">
                <a:ea typeface="Verdana"/>
              </a:rPr>
              <a:t> </a:t>
            </a:r>
            <a:r>
              <a:rPr lang="en-US" err="1">
                <a:ea typeface="Verdana"/>
              </a:rPr>
              <a:t>fagfravær</a:t>
            </a:r>
            <a:r>
              <a:rPr lang="en-US">
                <a:ea typeface="Verdana"/>
              </a:rPr>
              <a:t> over 10%</a:t>
            </a:r>
          </a:p>
        </p:txBody>
      </p:sp>
      <p:sp>
        <p:nvSpPr>
          <p:cNvPr id="3" name="Title 2">
            <a:extLst>
              <a:ext uri="{FF2B5EF4-FFF2-40B4-BE49-F238E27FC236}">
                <a16:creationId xmlns:a16="http://schemas.microsoft.com/office/drawing/2014/main" id="{001EB1F5-28CC-DDB1-16B7-CB213E8FC997}"/>
              </a:ext>
            </a:extLst>
          </p:cNvPr>
          <p:cNvSpPr>
            <a:spLocks noGrp="1"/>
          </p:cNvSpPr>
          <p:nvPr>
            <p:ph type="title"/>
          </p:nvPr>
        </p:nvSpPr>
        <p:spPr/>
        <p:txBody>
          <a:bodyPr/>
          <a:lstStyle/>
          <a:p>
            <a:r>
              <a:rPr lang="en-US">
                <a:ea typeface="Verdana"/>
              </a:rPr>
              <a:t>FRAVÆR</a:t>
            </a:r>
            <a:endParaRPr lang="en-US"/>
          </a:p>
        </p:txBody>
      </p:sp>
    </p:spTree>
    <p:extLst>
      <p:ext uri="{BB962C8B-B14F-4D97-AF65-F5344CB8AC3E}">
        <p14:creationId xmlns:p14="http://schemas.microsoft.com/office/powerpoint/2010/main" val="5052657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innhold 1">
            <a:extLst>
              <a:ext uri="{FF2B5EF4-FFF2-40B4-BE49-F238E27FC236}">
                <a16:creationId xmlns:a16="http://schemas.microsoft.com/office/drawing/2014/main" id="{A20C574C-FFC8-4D40-9832-9436F01E2E90}"/>
              </a:ext>
            </a:extLst>
          </p:cNvPr>
          <p:cNvSpPr>
            <a:spLocks noGrp="1"/>
          </p:cNvSpPr>
          <p:nvPr>
            <p:ph idx="1"/>
          </p:nvPr>
        </p:nvSpPr>
        <p:spPr>
          <a:xfrm>
            <a:off x="753693" y="2115183"/>
            <a:ext cx="8552248" cy="3953108"/>
          </a:xfrm>
        </p:spPr>
        <p:txBody>
          <a:bodyPr/>
          <a:lstStyle/>
          <a:p>
            <a:pPr marL="342900" lvl="0" indent="-342900">
              <a:spcAft>
                <a:spcPts val="0"/>
              </a:spcAft>
              <a:buFont typeface="Symbol" panose="05050102010706020507" pitchFamily="18" charset="2"/>
              <a:buChar char=""/>
            </a:pPr>
            <a:r>
              <a:rPr lang="nb-NO" sz="4000">
                <a:latin typeface="Calibri" panose="020F0502020204030204" pitchFamily="34" charset="0"/>
                <a:ea typeface="Times New Roman" panose="02020603050405020304" pitchFamily="18" charset="0"/>
                <a:cs typeface="Times New Roman" panose="02020603050405020304" pitchFamily="18" charset="0"/>
              </a:rPr>
              <a:t>Elevenes timeplan</a:t>
            </a:r>
            <a:endParaRPr lang="nb-NO" sz="4000">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0"/>
              </a:spcAft>
              <a:buFont typeface="Symbol" panose="05050102010706020507" pitchFamily="18" charset="2"/>
              <a:buChar char=""/>
            </a:pPr>
            <a:r>
              <a:rPr lang="nb-NO" sz="4000">
                <a:latin typeface="Calibri" panose="020F0502020204030204" pitchFamily="34" charset="0"/>
                <a:ea typeface="Times New Roman" panose="02020603050405020304" pitchFamily="18" charset="0"/>
                <a:cs typeface="Times New Roman" panose="02020603050405020304" pitchFamily="18" charset="0"/>
              </a:rPr>
              <a:t>Fravær</a:t>
            </a:r>
            <a:endParaRPr lang="nb-NO" sz="4000">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0"/>
              </a:spcAft>
              <a:buFont typeface="Symbol" panose="05050102010706020507" pitchFamily="18" charset="2"/>
              <a:buChar char=""/>
            </a:pPr>
            <a:r>
              <a:rPr lang="nb-NO" sz="4000">
                <a:latin typeface="Calibri" panose="020F0502020204030204" pitchFamily="34" charset="0"/>
                <a:ea typeface="Times New Roman" panose="02020603050405020304" pitchFamily="18" charset="0"/>
                <a:cs typeface="Times New Roman" panose="02020603050405020304" pitchFamily="18" charset="0"/>
              </a:rPr>
              <a:t>Termin 1 og termin 2/ standpunktkarakterer</a:t>
            </a:r>
            <a:endParaRPr lang="nb-NO" sz="4000">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0"/>
              </a:spcAft>
              <a:buFont typeface="Symbol" panose="05050102010706020507" pitchFamily="18" charset="2"/>
              <a:buChar char=""/>
            </a:pPr>
            <a:r>
              <a:rPr lang="nb-NO" sz="4000">
                <a:latin typeface="Calibri" panose="020F0502020204030204" pitchFamily="34" charset="0"/>
                <a:ea typeface="Times New Roman" panose="02020603050405020304" pitchFamily="18" charset="0"/>
                <a:cs typeface="Times New Roman" panose="02020603050405020304" pitchFamily="18" charset="0"/>
              </a:rPr>
              <a:t>Anmerkninger</a:t>
            </a:r>
            <a:endParaRPr lang="nb-NO" sz="4000">
              <a:latin typeface="Calibri" panose="020F0502020204030204" pitchFamily="34" charset="0"/>
              <a:ea typeface="Calibri" panose="020F0502020204030204" pitchFamily="34" charset="0"/>
              <a:cs typeface="Times New Roman" panose="02020603050405020304" pitchFamily="18" charset="0"/>
            </a:endParaRPr>
          </a:p>
          <a:p>
            <a:endParaRPr lang="nb-NO"/>
          </a:p>
        </p:txBody>
      </p:sp>
      <p:sp>
        <p:nvSpPr>
          <p:cNvPr id="3" name="Tittel 2">
            <a:extLst>
              <a:ext uri="{FF2B5EF4-FFF2-40B4-BE49-F238E27FC236}">
                <a16:creationId xmlns:a16="http://schemas.microsoft.com/office/drawing/2014/main" id="{19C2D0ED-3929-475A-8919-F509207C8315}"/>
              </a:ext>
            </a:extLst>
          </p:cNvPr>
          <p:cNvSpPr>
            <a:spLocks noGrp="1"/>
          </p:cNvSpPr>
          <p:nvPr>
            <p:ph type="title"/>
          </p:nvPr>
        </p:nvSpPr>
        <p:spPr/>
        <p:txBody>
          <a:bodyPr/>
          <a:lstStyle/>
          <a:p>
            <a:r>
              <a:rPr lang="nb-NO"/>
              <a:t>VISMA INSCHOOL</a:t>
            </a:r>
          </a:p>
        </p:txBody>
      </p:sp>
    </p:spTree>
    <p:extLst>
      <p:ext uri="{BB962C8B-B14F-4D97-AF65-F5344CB8AC3E}">
        <p14:creationId xmlns:p14="http://schemas.microsoft.com/office/powerpoint/2010/main" val="12807411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innhold 1">
            <a:extLst>
              <a:ext uri="{FF2B5EF4-FFF2-40B4-BE49-F238E27FC236}">
                <a16:creationId xmlns:a16="http://schemas.microsoft.com/office/drawing/2014/main" id="{507546C0-C6DC-4664-AC15-F790F0624654}"/>
              </a:ext>
            </a:extLst>
          </p:cNvPr>
          <p:cNvSpPr>
            <a:spLocks noGrp="1"/>
          </p:cNvSpPr>
          <p:nvPr>
            <p:ph idx="1"/>
          </p:nvPr>
        </p:nvSpPr>
        <p:spPr/>
        <p:txBody>
          <a:bodyPr vert="horz" lIns="0" tIns="0" rIns="0" bIns="0" rtlCol="0" anchor="t">
            <a:normAutofit/>
          </a:bodyPr>
          <a:lstStyle/>
          <a:p>
            <a:pPr marL="323850" indent="-323850"/>
            <a:r>
              <a:rPr lang="nb-NO"/>
              <a:t>FORELDRETILGANG</a:t>
            </a:r>
          </a:p>
          <a:p>
            <a:pPr marL="323850" indent="-323850"/>
            <a:endParaRPr lang="nb-NO">
              <a:ea typeface="Verdana"/>
            </a:endParaRPr>
          </a:p>
          <a:p>
            <a:pPr marL="323850" indent="-323850"/>
            <a:endParaRPr lang="nb-NO">
              <a:ea typeface="Verdana"/>
            </a:endParaRPr>
          </a:p>
          <a:p>
            <a:pPr marL="323850" indent="-323850"/>
            <a:endParaRPr lang="nb-NO">
              <a:ea typeface="Verdana"/>
            </a:endParaRPr>
          </a:p>
          <a:p>
            <a:pPr marL="323850" indent="-323850"/>
            <a:r>
              <a:rPr lang="nb-NO" sz="2000">
                <a:ea typeface="Verdana"/>
              </a:rPr>
              <a:t>Skolens hjemmeside</a:t>
            </a:r>
          </a:p>
          <a:p>
            <a:pPr marL="323850" indent="-323850"/>
            <a:endParaRPr lang="nb-NO" sz="2000">
              <a:ea typeface="Verdana"/>
            </a:endParaRPr>
          </a:p>
          <a:p>
            <a:pPr marL="323850" indent="-323850"/>
            <a:endParaRPr lang="nb-NO" sz="2000">
              <a:ea typeface="Verdana"/>
            </a:endParaRPr>
          </a:p>
          <a:p>
            <a:pPr marL="323850" indent="-323850"/>
            <a:r>
              <a:rPr lang="nb-NO" sz="2000">
                <a:ea typeface="Verdana"/>
              </a:rPr>
              <a:t>Logg inn med BankID/MinID</a:t>
            </a:r>
          </a:p>
          <a:p>
            <a:pPr marL="323850" indent="-323850"/>
            <a:endParaRPr lang="nb-NO">
              <a:ea typeface="Verdana"/>
            </a:endParaRPr>
          </a:p>
          <a:p>
            <a:pPr marL="0" indent="0">
              <a:buNone/>
            </a:pPr>
            <a:endParaRPr lang="nb-NO">
              <a:ea typeface="Verdana"/>
            </a:endParaRPr>
          </a:p>
        </p:txBody>
      </p:sp>
      <p:sp>
        <p:nvSpPr>
          <p:cNvPr id="3" name="Tittel 2">
            <a:extLst>
              <a:ext uri="{FF2B5EF4-FFF2-40B4-BE49-F238E27FC236}">
                <a16:creationId xmlns:a16="http://schemas.microsoft.com/office/drawing/2014/main" id="{C9AC4F3D-C9EE-49FE-B47C-9A6ED53BA69E}"/>
              </a:ext>
            </a:extLst>
          </p:cNvPr>
          <p:cNvSpPr>
            <a:spLocks noGrp="1"/>
          </p:cNvSpPr>
          <p:nvPr>
            <p:ph type="title"/>
          </p:nvPr>
        </p:nvSpPr>
        <p:spPr/>
        <p:txBody>
          <a:bodyPr/>
          <a:lstStyle/>
          <a:p>
            <a:r>
              <a:rPr lang="nb-NO"/>
              <a:t>VISMA INSCHOOL</a:t>
            </a:r>
          </a:p>
        </p:txBody>
      </p:sp>
      <p:pic>
        <p:nvPicPr>
          <p:cNvPr id="6" name="Bilde 5" descr="Et bilde som inneholder tekst, skjermbilde, himmel, tre&#10;&#10;Automatisk generert beskrivelse">
            <a:extLst>
              <a:ext uri="{FF2B5EF4-FFF2-40B4-BE49-F238E27FC236}">
                <a16:creationId xmlns:a16="http://schemas.microsoft.com/office/drawing/2014/main" id="{9B09C2EF-931E-D18B-9D59-3ABCC685CB78}"/>
              </a:ext>
            </a:extLst>
          </p:cNvPr>
          <p:cNvPicPr>
            <a:picLocks noChangeAspect="1"/>
          </p:cNvPicPr>
          <p:nvPr/>
        </p:nvPicPr>
        <p:blipFill>
          <a:blip r:embed="rId3"/>
          <a:stretch>
            <a:fillRect/>
          </a:stretch>
        </p:blipFill>
        <p:spPr>
          <a:xfrm>
            <a:off x="4880707" y="1921076"/>
            <a:ext cx="7031892" cy="4559384"/>
          </a:xfrm>
          <a:prstGeom prst="rect">
            <a:avLst/>
          </a:prstGeom>
          <a:ln>
            <a:noFill/>
          </a:ln>
          <a:effectLst>
            <a:outerShdw blurRad="190500" algn="tl" rotWithShape="0">
              <a:srgbClr val="000000">
                <a:alpha val="70000"/>
              </a:srgbClr>
            </a:outerShdw>
          </a:effectLst>
        </p:spPr>
      </p:pic>
      <p:sp>
        <p:nvSpPr>
          <p:cNvPr id="5" name="Pil: ned 4">
            <a:extLst>
              <a:ext uri="{FF2B5EF4-FFF2-40B4-BE49-F238E27FC236}">
                <a16:creationId xmlns:a16="http://schemas.microsoft.com/office/drawing/2014/main" id="{4705C2D9-F19C-4504-8E6D-B17D9950ED12}"/>
              </a:ext>
            </a:extLst>
          </p:cNvPr>
          <p:cNvSpPr/>
          <p:nvPr/>
        </p:nvSpPr>
        <p:spPr>
          <a:xfrm rot="18060000" flipH="1">
            <a:off x="5591585" y="3212451"/>
            <a:ext cx="200551" cy="3929838"/>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34957030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ssholder for innhold 4">
            <a:extLst>
              <a:ext uri="{FF2B5EF4-FFF2-40B4-BE49-F238E27FC236}">
                <a16:creationId xmlns:a16="http://schemas.microsoft.com/office/drawing/2014/main" id="{86B0BEB9-CAA1-4A10-D7C0-AC3456B01AC0}"/>
              </a:ext>
            </a:extLst>
          </p:cNvPr>
          <p:cNvPicPr>
            <a:picLocks noGrp="1" noChangeAspect="1"/>
          </p:cNvPicPr>
          <p:nvPr>
            <p:ph idx="1"/>
          </p:nvPr>
        </p:nvPicPr>
        <p:blipFill>
          <a:blip r:embed="rId3"/>
          <a:stretch>
            <a:fillRect/>
          </a:stretch>
        </p:blipFill>
        <p:spPr>
          <a:xfrm>
            <a:off x="1729613" y="2708"/>
            <a:ext cx="8107808" cy="6789860"/>
          </a:xfrm>
          <a:prstGeom prst="rect">
            <a:avLst/>
          </a:prstGeom>
        </p:spPr>
      </p:pic>
    </p:spTree>
    <p:extLst>
      <p:ext uri="{BB962C8B-B14F-4D97-AF65-F5344CB8AC3E}">
        <p14:creationId xmlns:p14="http://schemas.microsoft.com/office/powerpoint/2010/main" val="2296170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innhold 1">
            <a:extLst>
              <a:ext uri="{FF2B5EF4-FFF2-40B4-BE49-F238E27FC236}">
                <a16:creationId xmlns:a16="http://schemas.microsoft.com/office/drawing/2014/main" id="{026BFE46-C1D5-488C-B76B-F5D8A981EC34}"/>
              </a:ext>
            </a:extLst>
          </p:cNvPr>
          <p:cNvSpPr>
            <a:spLocks noGrp="1"/>
          </p:cNvSpPr>
          <p:nvPr>
            <p:ph idx="1"/>
          </p:nvPr>
        </p:nvSpPr>
        <p:spPr>
          <a:xfrm>
            <a:off x="536584" y="2326431"/>
            <a:ext cx="6575908" cy="4081365"/>
          </a:xfrm>
        </p:spPr>
        <p:txBody>
          <a:bodyPr vert="horz" lIns="0" tIns="0" rIns="0" bIns="0" rtlCol="0" anchor="t">
            <a:normAutofit/>
          </a:bodyPr>
          <a:lstStyle/>
          <a:p>
            <a:pPr marL="323850" indent="-323850"/>
            <a:r>
              <a:rPr lang="nb-NO">
                <a:ea typeface="+mn-lt"/>
                <a:cs typeface="+mn-lt"/>
              </a:rPr>
              <a:t>1ID:  Vidar og Fredrik </a:t>
            </a:r>
            <a:endParaRPr lang="nb-NO">
              <a:ea typeface="Verdana"/>
            </a:endParaRPr>
          </a:p>
          <a:p>
            <a:pPr marL="323850" indent="-323850"/>
            <a:r>
              <a:rPr lang="nb-NO">
                <a:ea typeface="+mn-lt"/>
                <a:cs typeface="+mn-lt"/>
              </a:rPr>
              <a:t>1STA: Edel og Magnus </a:t>
            </a:r>
            <a:endParaRPr lang="nb-NO"/>
          </a:p>
          <a:p>
            <a:pPr marL="323850" indent="-323850"/>
            <a:r>
              <a:rPr lang="nb-NO">
                <a:ea typeface="+mn-lt"/>
                <a:cs typeface="+mn-lt"/>
              </a:rPr>
              <a:t>1STB: Daria og Tormod </a:t>
            </a:r>
          </a:p>
          <a:p>
            <a:pPr marL="323850" indent="-323850"/>
            <a:r>
              <a:rPr lang="nb-NO">
                <a:ea typeface="+mn-lt"/>
                <a:cs typeface="+mn-lt"/>
              </a:rPr>
              <a:t>1ELA: Haral </a:t>
            </a:r>
            <a:endParaRPr lang="nb-NO">
              <a:ea typeface="Verdana"/>
            </a:endParaRPr>
          </a:p>
          <a:p>
            <a:pPr marL="323850" indent="-323850"/>
            <a:r>
              <a:rPr lang="nb-NO">
                <a:ea typeface="+mn-lt"/>
                <a:cs typeface="+mn-lt"/>
              </a:rPr>
              <a:t>1ELB: Helge </a:t>
            </a:r>
            <a:endParaRPr lang="nb-NO"/>
          </a:p>
          <a:p>
            <a:pPr marL="323850" indent="-323850"/>
            <a:r>
              <a:rPr lang="nb-NO">
                <a:ea typeface="+mn-lt"/>
                <a:cs typeface="+mn-lt"/>
              </a:rPr>
              <a:t>1HOA: Trine                                </a:t>
            </a:r>
            <a:endParaRPr lang="nb-NO"/>
          </a:p>
          <a:p>
            <a:pPr marL="323850" indent="-323850"/>
            <a:r>
              <a:rPr lang="nb-NO">
                <a:ea typeface="+mn-lt"/>
                <a:cs typeface="+mn-lt"/>
              </a:rPr>
              <a:t>1HOB: Andrea    </a:t>
            </a:r>
            <a:endParaRPr lang="nb-NO"/>
          </a:p>
        </p:txBody>
      </p:sp>
      <p:sp>
        <p:nvSpPr>
          <p:cNvPr id="3" name="Tittel 2">
            <a:extLst>
              <a:ext uri="{FF2B5EF4-FFF2-40B4-BE49-F238E27FC236}">
                <a16:creationId xmlns:a16="http://schemas.microsoft.com/office/drawing/2014/main" id="{3A491812-3F9D-45FF-BA40-CBAAD8EFC23F}"/>
              </a:ext>
            </a:extLst>
          </p:cNvPr>
          <p:cNvSpPr>
            <a:spLocks noGrp="1"/>
          </p:cNvSpPr>
          <p:nvPr>
            <p:ph type="title"/>
          </p:nvPr>
        </p:nvSpPr>
        <p:spPr/>
        <p:txBody>
          <a:bodyPr/>
          <a:lstStyle/>
          <a:p>
            <a:r>
              <a:rPr lang="nb-NO"/>
              <a:t>Klassevis samling</a:t>
            </a:r>
          </a:p>
        </p:txBody>
      </p:sp>
      <p:sp>
        <p:nvSpPr>
          <p:cNvPr id="6" name="Plassholder for innhold 1">
            <a:extLst>
              <a:ext uri="{FF2B5EF4-FFF2-40B4-BE49-F238E27FC236}">
                <a16:creationId xmlns:a16="http://schemas.microsoft.com/office/drawing/2014/main" id="{E695D52B-4206-1C02-3032-D0DEAA5FAD9D}"/>
              </a:ext>
            </a:extLst>
          </p:cNvPr>
          <p:cNvSpPr txBox="1">
            <a:spLocks/>
          </p:cNvSpPr>
          <p:nvPr/>
        </p:nvSpPr>
        <p:spPr>
          <a:xfrm>
            <a:off x="5464687" y="1875267"/>
            <a:ext cx="3973037" cy="3953108"/>
          </a:xfrm>
          <a:prstGeom prst="rect">
            <a:avLst/>
          </a:prstGeom>
        </p:spPr>
        <p:txBody>
          <a:bodyPr vert="horz" lIns="0" tIns="0" rIns="0" bIns="0" rtlCol="0" anchor="t">
            <a:normAutofit/>
          </a:bodyPr>
          <a:lstStyle>
            <a:lvl1pPr marL="324000" indent="-324000" algn="l" defTabSz="914400" rtl="0" eaLnBrk="1" latinLnBrk="0" hangingPunct="1">
              <a:lnSpc>
                <a:spcPct val="100000"/>
              </a:lnSpc>
              <a:spcBef>
                <a:spcPts val="0"/>
              </a:spcBef>
              <a:buClr>
                <a:schemeClr val="tx2"/>
              </a:buClr>
              <a:buFont typeface="Arial" panose="020B0604020202020204" pitchFamily="34" charset="0"/>
              <a:buChar char="•"/>
              <a:defRPr sz="2800" kern="1200">
                <a:solidFill>
                  <a:schemeClr val="tx1"/>
                </a:solidFill>
                <a:latin typeface="+mn-lt"/>
                <a:ea typeface="+mn-ea"/>
                <a:cs typeface="+mn-cs"/>
              </a:defRPr>
            </a:lvl1pPr>
            <a:lvl2pPr marL="648000" indent="-324000" algn="l" defTabSz="914400" rtl="0" eaLnBrk="1" latinLnBrk="0" hangingPunct="1">
              <a:lnSpc>
                <a:spcPct val="100000"/>
              </a:lnSpc>
              <a:spcBef>
                <a:spcPts val="0"/>
              </a:spcBef>
              <a:buClr>
                <a:schemeClr val="tx2"/>
              </a:buClr>
              <a:buFont typeface="Arial" panose="020B0604020202020204" pitchFamily="34" charset="0"/>
              <a:buChar char="•"/>
              <a:defRPr sz="2400" kern="1200">
                <a:solidFill>
                  <a:schemeClr val="tx1"/>
                </a:solidFill>
                <a:latin typeface="+mn-lt"/>
                <a:ea typeface="+mn-ea"/>
                <a:cs typeface="+mn-cs"/>
              </a:defRPr>
            </a:lvl2pPr>
            <a:lvl3pPr marL="972000" indent="-324000" algn="l" defTabSz="914400" rtl="0" eaLnBrk="1" latinLnBrk="0" hangingPunct="1">
              <a:lnSpc>
                <a:spcPct val="100000"/>
              </a:lnSpc>
              <a:spcBef>
                <a:spcPts val="0"/>
              </a:spcBef>
              <a:buClr>
                <a:schemeClr val="tx2"/>
              </a:buClr>
              <a:buFont typeface="Arial" panose="020B0604020202020204" pitchFamily="34" charset="0"/>
              <a:buChar char="•"/>
              <a:defRPr sz="2000" kern="1200">
                <a:solidFill>
                  <a:schemeClr val="tx1"/>
                </a:solidFill>
                <a:latin typeface="+mn-lt"/>
                <a:ea typeface="+mn-ea"/>
                <a:cs typeface="+mn-cs"/>
              </a:defRPr>
            </a:lvl3pPr>
            <a:lvl4pPr marL="1296000" indent="-324000" algn="l" defTabSz="914400" rtl="0" eaLnBrk="1" latinLnBrk="0" hangingPunct="1">
              <a:lnSpc>
                <a:spcPct val="100000"/>
              </a:lnSpc>
              <a:spcBef>
                <a:spcPts val="0"/>
              </a:spcBef>
              <a:buClr>
                <a:schemeClr val="tx2"/>
              </a:buClr>
              <a:buFont typeface="Arial" panose="020B0604020202020204" pitchFamily="34" charset="0"/>
              <a:buChar char="•"/>
              <a:defRPr sz="1800" kern="1200">
                <a:solidFill>
                  <a:schemeClr val="tx1"/>
                </a:solidFill>
                <a:latin typeface="+mn-lt"/>
                <a:ea typeface="+mn-ea"/>
                <a:cs typeface="+mn-cs"/>
              </a:defRPr>
            </a:lvl4pPr>
            <a:lvl5pPr marL="1620000" indent="-324000" algn="l" defTabSz="914400" rtl="0" eaLnBrk="1" latinLnBrk="0" hangingPunct="1">
              <a:lnSpc>
                <a:spcPct val="100000"/>
              </a:lnSpc>
              <a:spcBef>
                <a:spcPts val="0"/>
              </a:spcBef>
              <a:buClr>
                <a:schemeClr val="tx2"/>
              </a:buClr>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nb-NO"/>
          </a:p>
          <a:p>
            <a:pPr marL="0" indent="0">
              <a:buNone/>
            </a:pPr>
            <a:r>
              <a:rPr lang="nn-NO">
                <a:ea typeface="+mn-lt"/>
                <a:cs typeface="+mn-lt"/>
              </a:rPr>
              <a:t>1065</a:t>
            </a:r>
            <a:endParaRPr lang="nn-NO">
              <a:ea typeface="Verdana"/>
            </a:endParaRPr>
          </a:p>
          <a:p>
            <a:pPr marL="0" indent="0">
              <a:buClr>
                <a:srgbClr val="FFDD00"/>
              </a:buClr>
              <a:buNone/>
              <a:defRPr/>
            </a:pPr>
            <a:r>
              <a:rPr lang="nb-NO">
                <a:solidFill>
                  <a:prstClr val="black"/>
                </a:solidFill>
                <a:latin typeface="Verdana"/>
              </a:rPr>
              <a:t>1064</a:t>
            </a:r>
            <a:endParaRPr lang="nb-NO">
              <a:solidFill>
                <a:prstClr val="black"/>
              </a:solidFill>
              <a:latin typeface="Verdana"/>
              <a:ea typeface="Verdana"/>
            </a:endParaRPr>
          </a:p>
          <a:p>
            <a:pPr marL="0" indent="0">
              <a:buNone/>
            </a:pPr>
            <a:r>
              <a:rPr lang="nb-NO"/>
              <a:t>1063</a:t>
            </a:r>
            <a:endParaRPr lang="nb-NO">
              <a:ea typeface="Verdana"/>
            </a:endParaRPr>
          </a:p>
          <a:p>
            <a:pPr marL="0" indent="0">
              <a:buNone/>
            </a:pPr>
            <a:r>
              <a:rPr lang="nb-NO"/>
              <a:t>0071	</a:t>
            </a:r>
            <a:endParaRPr lang="nb-NO">
              <a:ea typeface="Verdana"/>
            </a:endParaRPr>
          </a:p>
          <a:p>
            <a:pPr marL="0" indent="0">
              <a:buNone/>
            </a:pPr>
            <a:r>
              <a:rPr lang="nb-NO"/>
              <a:t>0073</a:t>
            </a:r>
            <a:endParaRPr lang="nb-NO">
              <a:ea typeface="Verdana"/>
            </a:endParaRPr>
          </a:p>
          <a:p>
            <a:pPr marL="0" indent="0">
              <a:buNone/>
            </a:pPr>
            <a:r>
              <a:rPr lang="nb-NO"/>
              <a:t>2075</a:t>
            </a:r>
            <a:endParaRPr lang="nb-NO">
              <a:ea typeface="Verdana"/>
            </a:endParaRPr>
          </a:p>
          <a:p>
            <a:pPr marL="0" indent="0">
              <a:buNone/>
            </a:pPr>
            <a:r>
              <a:rPr lang="nb-NO"/>
              <a:t>2076	</a:t>
            </a:r>
            <a:endParaRPr lang="nb-NO">
              <a:ea typeface="Verdana"/>
            </a:endParaRPr>
          </a:p>
          <a:p>
            <a:pPr marL="0" indent="0">
              <a:buNone/>
            </a:pPr>
            <a:endParaRPr lang="nb-NO">
              <a:ea typeface="Verdana"/>
            </a:endParaRPr>
          </a:p>
        </p:txBody>
      </p:sp>
    </p:spTree>
    <p:extLst>
      <p:ext uri="{BB962C8B-B14F-4D97-AF65-F5344CB8AC3E}">
        <p14:creationId xmlns:p14="http://schemas.microsoft.com/office/powerpoint/2010/main" val="9891873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82639584"/>
      </p:ext>
    </p:extLst>
  </p:cSld>
  <p:clrMapOvr>
    <a:masterClrMapping/>
  </p:clrMapOvr>
</p:sld>
</file>

<file path=ppt/theme/theme1.xml><?xml version="1.0" encoding="utf-8"?>
<a:theme xmlns:a="http://schemas.openxmlformats.org/drawingml/2006/main" name="TRFK">
  <a:themeElements>
    <a:clrScheme name="TFK">
      <a:dk1>
        <a:sysClr val="windowText" lastClr="000000"/>
      </a:dk1>
      <a:lt1>
        <a:sysClr val="window" lastClr="FFFFFF"/>
      </a:lt1>
      <a:dk2>
        <a:srgbClr val="FFDD00"/>
      </a:dk2>
      <a:lt2>
        <a:srgbClr val="E7E6E6"/>
      </a:lt2>
      <a:accent1>
        <a:srgbClr val="FFDD00"/>
      </a:accent1>
      <a:accent2>
        <a:srgbClr val="018A92"/>
      </a:accent2>
      <a:accent3>
        <a:srgbClr val="CDC9AF"/>
      </a:accent3>
      <a:accent4>
        <a:srgbClr val="E35205"/>
      </a:accent4>
      <a:accent5>
        <a:srgbClr val="004052"/>
      </a:accent5>
      <a:accent6>
        <a:srgbClr val="000000"/>
      </a:accent6>
      <a:hlink>
        <a:srgbClr val="0563C1"/>
      </a:hlink>
      <a:folHlink>
        <a:srgbClr val="954F72"/>
      </a:folHlink>
    </a:clrScheme>
    <a:fontScheme name="Egendefinert 13">
      <a:majorFont>
        <a:latin typeface="Verdana"/>
        <a:ea typeface=""/>
        <a:cs typeface=""/>
      </a:majorFont>
      <a:minorFont>
        <a:latin typeface="Verdana"/>
        <a:ea typeface=""/>
        <a:cs typeface=""/>
      </a:minorFont>
    </a:fontScheme>
    <a:fmtScheme name="Office-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rfk_powerpoint_16-9.potx [Skrivebeskyttet]" id="{4ABA6D61-1C86-4896-9A1D-2D2F18432DCF}" vid="{03E1B8CC-1C77-442E-A837-828EF623C81F}"/>
    </a:ext>
  </a:extLst>
</a:theme>
</file>

<file path=ppt/theme/theme2.xml><?xml version="1.0" encoding="utf-8"?>
<a:theme xmlns:a="http://schemas.openxmlformats.org/drawingml/2006/main" name="2_TRFK">
  <a:themeElements>
    <a:clrScheme name="TFK">
      <a:dk1>
        <a:sysClr val="windowText" lastClr="000000"/>
      </a:dk1>
      <a:lt1>
        <a:sysClr val="window" lastClr="FFFFFF"/>
      </a:lt1>
      <a:dk2>
        <a:srgbClr val="FFDD00"/>
      </a:dk2>
      <a:lt2>
        <a:srgbClr val="E7E6E6"/>
      </a:lt2>
      <a:accent1>
        <a:srgbClr val="FFDD00"/>
      </a:accent1>
      <a:accent2>
        <a:srgbClr val="018A92"/>
      </a:accent2>
      <a:accent3>
        <a:srgbClr val="CDC9AF"/>
      </a:accent3>
      <a:accent4>
        <a:srgbClr val="E35205"/>
      </a:accent4>
      <a:accent5>
        <a:srgbClr val="004052"/>
      </a:accent5>
      <a:accent6>
        <a:srgbClr val="000000"/>
      </a:accent6>
      <a:hlink>
        <a:srgbClr val="0563C1"/>
      </a:hlink>
      <a:folHlink>
        <a:srgbClr val="954F72"/>
      </a:folHlink>
    </a:clrScheme>
    <a:fontScheme name="Egendefinert 13">
      <a:majorFont>
        <a:latin typeface="Verdana"/>
        <a:ea typeface=""/>
        <a:cs typeface=""/>
      </a:majorFont>
      <a:minorFont>
        <a:latin typeface="Verdana"/>
        <a:ea typeface=""/>
        <a:cs typeface=""/>
      </a:minorFont>
    </a:fontScheme>
    <a:fmtScheme name="Office-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sjon med norsk samisk logo.pptx" id="{52641888-C602-4942-90ED-E7FE534613C4}" vid="{0AADBF58-AA3B-4665-882D-209C09B050A6}"/>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DefaultSectionNames xmlns="133a6bb0-cd30-49e5-93e5-c83254004c04" xsi:nil="true"/>
    <Is_Collaboration_Space_Locked xmlns="133a6bb0-cd30-49e5-93e5-c83254004c04" xsi:nil="true"/>
    <AppVersion xmlns="133a6bb0-cd30-49e5-93e5-c83254004c04" xsi:nil="true"/>
    <Templates xmlns="133a6bb0-cd30-49e5-93e5-c83254004c04" xsi:nil="true"/>
    <FolderType xmlns="133a6bb0-cd30-49e5-93e5-c83254004c04" xsi:nil="true"/>
    <Students xmlns="133a6bb0-cd30-49e5-93e5-c83254004c04">
      <UserInfo>
        <DisplayName/>
        <AccountId xsi:nil="true"/>
        <AccountType/>
      </UserInfo>
    </Students>
    <Student_Groups xmlns="133a6bb0-cd30-49e5-93e5-c83254004c04">
      <UserInfo>
        <DisplayName/>
        <AccountId xsi:nil="true"/>
        <AccountType/>
      </UserInfo>
    </Student_Groups>
    <Self_Registration_Enabled xmlns="133a6bb0-cd30-49e5-93e5-c83254004c04" xsi:nil="true"/>
    <Invited_Students xmlns="133a6bb0-cd30-49e5-93e5-c83254004c04" xsi:nil="true"/>
    <Invited_Teachers xmlns="133a6bb0-cd30-49e5-93e5-c83254004c04" xsi:nil="true"/>
    <Owner xmlns="133a6bb0-cd30-49e5-93e5-c83254004c04">
      <UserInfo>
        <DisplayName/>
        <AccountId xsi:nil="true"/>
        <AccountType/>
      </UserInfo>
    </Owner>
    <Teachers xmlns="133a6bb0-cd30-49e5-93e5-c83254004c04">
      <UserInfo>
        <DisplayName/>
        <AccountId xsi:nil="true"/>
        <AccountType/>
      </UserInfo>
    </Teachers>
    <Has_Teacher_Only_SectionGroup xmlns="133a6bb0-cd30-49e5-93e5-c83254004c04" xsi:nil="true"/>
    <NotebookType xmlns="133a6bb0-cd30-49e5-93e5-c83254004c04" xsi:nil="true"/>
    <CultureName xmlns="133a6bb0-cd30-49e5-93e5-c83254004c04"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kument" ma:contentTypeID="0x01010089875DE1E3B5A948B1449A89C819226E" ma:contentTypeVersion="28" ma:contentTypeDescription="Opprett et nytt dokument." ma:contentTypeScope="" ma:versionID="9d2dd8335abe9b528cdf6c79757ecbd0">
  <xsd:schema xmlns:xsd="http://www.w3.org/2001/XMLSchema" xmlns:xs="http://www.w3.org/2001/XMLSchema" xmlns:p="http://schemas.microsoft.com/office/2006/metadata/properties" xmlns:ns3="e8a1641a-0cc9-4087-9755-cdbedf3e9110" xmlns:ns4="133a6bb0-cd30-49e5-93e5-c83254004c04" targetNamespace="http://schemas.microsoft.com/office/2006/metadata/properties" ma:root="true" ma:fieldsID="d5925215444e4855e8c479040fc61a5d" ns3:_="" ns4:_="">
    <xsd:import namespace="e8a1641a-0cc9-4087-9755-cdbedf3e9110"/>
    <xsd:import namespace="133a6bb0-cd30-49e5-93e5-c83254004c04"/>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DateTaken" minOccurs="0"/>
                <xsd:element ref="ns4:MediaServiceAutoTags" minOccurs="0"/>
                <xsd:element ref="ns4:MediaServiceOCR" minOccurs="0"/>
                <xsd:element ref="ns4:MediaServiceLocation" minOccurs="0"/>
                <xsd:element ref="ns4:NotebookType" minOccurs="0"/>
                <xsd:element ref="ns4:FolderType" minOccurs="0"/>
                <xsd:element ref="ns4:Owner" minOccurs="0"/>
                <xsd:element ref="ns4:DefaultSectionNames" minOccurs="0"/>
                <xsd:element ref="ns4:Templates" minOccurs="0"/>
                <xsd:element ref="ns4:CultureName" minOccurs="0"/>
                <xsd:element ref="ns4:AppVersion" minOccurs="0"/>
                <xsd:element ref="ns4:Teachers" minOccurs="0"/>
                <xsd:element ref="ns4:Students" minOccurs="0"/>
                <xsd:element ref="ns4:Student_Groups" minOccurs="0"/>
                <xsd:element ref="ns4:Invited_Teachers" minOccurs="0"/>
                <xsd:element ref="ns4:Invited_Students" minOccurs="0"/>
                <xsd:element ref="ns4:Self_Registration_Enabled" minOccurs="0"/>
                <xsd:element ref="ns4:Has_Teacher_Only_SectionGroup" minOccurs="0"/>
                <xsd:element ref="ns4:Is_Collaboration_Space_Locked" minOccurs="0"/>
                <xsd:element ref="ns4:MediaServiceGenerationTime" minOccurs="0"/>
                <xsd:element ref="ns4:MediaServiceEventHashCode" minOccurs="0"/>
                <xsd:element ref="ns4:MediaServiceAutoKeyPoints" minOccurs="0"/>
                <xsd:element ref="ns4: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8a1641a-0cc9-4087-9755-cdbedf3e9110" elementFormDefault="qualified">
    <xsd:import namespace="http://schemas.microsoft.com/office/2006/documentManagement/types"/>
    <xsd:import namespace="http://schemas.microsoft.com/office/infopath/2007/PartnerControls"/>
    <xsd:element name="SharedWithUsers" ma:index="8"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Delingsdetaljer" ma:internalName="SharedWithDetails" ma:readOnly="true">
      <xsd:simpleType>
        <xsd:restriction base="dms:Note">
          <xsd:maxLength value="255"/>
        </xsd:restriction>
      </xsd:simpleType>
    </xsd:element>
    <xsd:element name="SharingHintHash" ma:index="10" nillable="true" ma:displayName="Hash for deling av tips"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33a6bb0-cd30-49e5-93e5-c83254004c04"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MediaServiceAutoTags" ma:internalName="MediaServiceAutoTags"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Location" ma:index="16" nillable="true" ma:displayName="MediaServiceLocation" ma:internalName="MediaServiceLocation" ma:readOnly="true">
      <xsd:simpleType>
        <xsd:restriction base="dms:Text"/>
      </xsd:simpleType>
    </xsd:element>
    <xsd:element name="NotebookType" ma:index="17" nillable="true" ma:displayName="Notebook Type" ma:internalName="NotebookType">
      <xsd:simpleType>
        <xsd:restriction base="dms:Text"/>
      </xsd:simpleType>
    </xsd:element>
    <xsd:element name="FolderType" ma:index="18" nillable="true" ma:displayName="Folder Type" ma:internalName="FolderType">
      <xsd:simpleType>
        <xsd:restriction base="dms:Text"/>
      </xsd:simpleType>
    </xsd:element>
    <xsd:element name="Owner" ma:index="19" nillable="true" ma:displayName="Owner" ma:internalName="Ow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DefaultSectionNames" ma:index="20" nillable="true" ma:displayName="Default Section Names" ma:internalName="DefaultSectionNames">
      <xsd:simpleType>
        <xsd:restriction base="dms:Note">
          <xsd:maxLength value="255"/>
        </xsd:restriction>
      </xsd:simpleType>
    </xsd:element>
    <xsd:element name="Templates" ma:index="21" nillable="true" ma:displayName="Templates" ma:internalName="Templates">
      <xsd:simpleType>
        <xsd:restriction base="dms:Note">
          <xsd:maxLength value="255"/>
        </xsd:restriction>
      </xsd:simpleType>
    </xsd:element>
    <xsd:element name="CultureName" ma:index="22" nillable="true" ma:displayName="Culture Name" ma:internalName="CultureName">
      <xsd:simpleType>
        <xsd:restriction base="dms:Text"/>
      </xsd:simpleType>
    </xsd:element>
    <xsd:element name="AppVersion" ma:index="23" nillable="true" ma:displayName="App Version" ma:internalName="AppVersion">
      <xsd:simpleType>
        <xsd:restriction base="dms:Text"/>
      </xsd:simpleType>
    </xsd:element>
    <xsd:element name="Teachers" ma:index="24" nillable="true" ma:displayName="Teachers" ma:internalName="Teach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s" ma:index="25" nillable="true" ma:displayName="Students" ma:internalName="Student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_Groups" ma:index="26" nillable="true" ma:displayName="Student Groups" ma:internalName="Student_Group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Invited_Teachers" ma:index="27" nillable="true" ma:displayName="Invited Teachers" ma:internalName="Invited_Teachers">
      <xsd:simpleType>
        <xsd:restriction base="dms:Note">
          <xsd:maxLength value="255"/>
        </xsd:restriction>
      </xsd:simpleType>
    </xsd:element>
    <xsd:element name="Invited_Students" ma:index="28" nillable="true" ma:displayName="Invited Students" ma:internalName="Invited_Students">
      <xsd:simpleType>
        <xsd:restriction base="dms:Note">
          <xsd:maxLength value="255"/>
        </xsd:restriction>
      </xsd:simpleType>
    </xsd:element>
    <xsd:element name="Self_Registration_Enabled" ma:index="29" nillable="true" ma:displayName="Self Registration Enabled" ma:internalName="Self_Registration_Enabled">
      <xsd:simpleType>
        <xsd:restriction base="dms:Boolean"/>
      </xsd:simpleType>
    </xsd:element>
    <xsd:element name="Has_Teacher_Only_SectionGroup" ma:index="30" nillable="true" ma:displayName="Has Teacher Only SectionGroup" ma:internalName="Has_Teacher_Only_SectionGroup">
      <xsd:simpleType>
        <xsd:restriction base="dms:Boolean"/>
      </xsd:simpleType>
    </xsd:element>
    <xsd:element name="Is_Collaboration_Space_Locked" ma:index="31" nillable="true" ma:displayName="Is Collaboration Space Locked" ma:internalName="Is_Collaboration_Space_Locked">
      <xsd:simpleType>
        <xsd:restriction base="dms:Boolean"/>
      </xsd:simpleType>
    </xsd:element>
    <xsd:element name="MediaServiceGenerationTime" ma:index="32" nillable="true" ma:displayName="MediaServiceGenerationTime" ma:hidden="true" ma:internalName="MediaServiceGenerationTime" ma:readOnly="true">
      <xsd:simpleType>
        <xsd:restriction base="dms:Text"/>
      </xsd:simpleType>
    </xsd:element>
    <xsd:element name="MediaServiceEventHashCode" ma:index="33" nillable="true" ma:displayName="MediaServiceEventHashCode" ma:hidden="true" ma:internalName="MediaServiceEventHashCode" ma:readOnly="true">
      <xsd:simpleType>
        <xsd:restriction base="dms:Text"/>
      </xsd:simpleType>
    </xsd:element>
    <xsd:element name="MediaServiceAutoKeyPoints" ma:index="34" nillable="true" ma:displayName="MediaServiceAutoKeyPoints" ma:hidden="true" ma:internalName="MediaServiceAutoKeyPoints" ma:readOnly="true">
      <xsd:simpleType>
        <xsd:restriction base="dms:Note"/>
      </xsd:simpleType>
    </xsd:element>
    <xsd:element name="MediaServiceKeyPoints" ma:index="35"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FEA5361-3B3A-416A-98C1-C209C9C9F957}">
  <ds:schemaRefs>
    <ds:schemaRef ds:uri="http://schemas.microsoft.com/sharepoint/v3/contenttype/forms"/>
  </ds:schemaRefs>
</ds:datastoreItem>
</file>

<file path=customXml/itemProps2.xml><?xml version="1.0" encoding="utf-8"?>
<ds:datastoreItem xmlns:ds="http://schemas.openxmlformats.org/officeDocument/2006/customXml" ds:itemID="{04CF2802-CAFA-4D78-BE57-709988BE2C80}">
  <ds:schemaRefs>
    <ds:schemaRef ds:uri="133a6bb0-cd30-49e5-93e5-c83254004c04"/>
    <ds:schemaRef ds:uri="e8a1641a-0cc9-4087-9755-cdbedf3e9110"/>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99B1D5FD-C691-4951-A285-1B233BDDAE37}">
  <ds:schemaRefs>
    <ds:schemaRef ds:uri="133a6bb0-cd30-49e5-93e5-c83254004c04"/>
    <ds:schemaRef ds:uri="e8a1641a-0cc9-4087-9755-cdbedf3e911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b6334d01-13b9-4531-a3a6-532e479d9a1a}" enabled="0" method="" siteId="{b6334d01-13b9-4531-a3a6-532e479d9a1a}" removed="1"/>
</clbl:labelList>
</file>

<file path=docProps/app.xml><?xml version="1.0" encoding="utf-8"?>
<Properties xmlns="http://schemas.openxmlformats.org/officeDocument/2006/extended-properties" xmlns:vt="http://schemas.openxmlformats.org/officeDocument/2006/docPropsVTypes">
  <Template>trfk_powerpoint_16-9</Template>
  <Application>Microsoft Office PowerPoint</Application>
  <PresentationFormat>Widescreen</PresentationFormat>
  <Slides>23</Slides>
  <Notes>18</Notes>
  <HiddenSlides>0</HiddenSlides>
  <ScaleCrop>false</ScaleCrop>
  <HeadingPairs>
    <vt:vector size="4" baseType="variant">
      <vt:variant>
        <vt:lpstr>Theme</vt:lpstr>
      </vt:variant>
      <vt:variant>
        <vt:i4>2</vt:i4>
      </vt:variant>
      <vt:variant>
        <vt:lpstr>Slide Titles</vt:lpstr>
      </vt:variant>
      <vt:variant>
        <vt:i4>23</vt:i4>
      </vt:variant>
    </vt:vector>
  </HeadingPairs>
  <TitlesOfParts>
    <vt:vector size="25" baseType="lpstr">
      <vt:lpstr>TRFK</vt:lpstr>
      <vt:lpstr>2_TRFK</vt:lpstr>
      <vt:lpstr>FORESATTEmøte for vg1</vt:lpstr>
      <vt:lpstr>PROGRAM</vt:lpstr>
      <vt:lpstr>Presentasjon</vt:lpstr>
      <vt:lpstr>Vår visjon</vt:lpstr>
      <vt:lpstr>SKOLEMILJØ</vt:lpstr>
      <vt:lpstr>Aktivitetsdag</vt:lpstr>
      <vt:lpstr>Retten til et trygt og godt skolemiljø</vt:lpstr>
      <vt:lpstr>§12-4 Aktivitetsplikten</vt:lpstr>
      <vt:lpstr>PowerPoint Presentation</vt:lpstr>
      <vt:lpstr>RUSSEgrupper</vt:lpstr>
      <vt:lpstr>Invitasjon til foreldremøte med Arman vestad 15. September kl. 18.00</vt:lpstr>
      <vt:lpstr>Hvorfor forteller Arman sin historie?</vt:lpstr>
      <vt:lpstr>Hvordan følger vi opp gjennom skoleåret</vt:lpstr>
      <vt:lpstr>Fravær</vt:lpstr>
      <vt:lpstr>Fravær</vt:lpstr>
      <vt:lpstr>Fravær - Elev er borte</vt:lpstr>
      <vt:lpstr>FRAVÆR</vt:lpstr>
      <vt:lpstr>FRAVÆR</vt:lpstr>
      <vt:lpstr>VISMA INSCHOOL</vt:lpstr>
      <vt:lpstr>VISMA INSCHOOL</vt:lpstr>
      <vt:lpstr>PowerPoint Presentation</vt:lpstr>
      <vt:lpstr>Klassevis samling</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Foreldremøte for vg1</dc:title>
  <dc:creator>Sigrid Marumsrud</dc:creator>
  <cp:revision>1</cp:revision>
  <dcterms:created xsi:type="dcterms:W3CDTF">2018-08-27T08:14:19Z</dcterms:created>
  <dcterms:modified xsi:type="dcterms:W3CDTF">2026-08-27T15:45:42Z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0x01010089875DE1E3B5A948B1449A89C819226E</vt:lpwstr>
  </property>
</Properties>
</file>