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705" r:id="rId6"/>
  </p:sldMasterIdLst>
  <p:notesMasterIdLst>
    <p:notesMasterId r:id="rId33"/>
  </p:notesMasterIdLst>
  <p:sldIdLst>
    <p:sldId id="256" r:id="rId7"/>
    <p:sldId id="257" r:id="rId8"/>
    <p:sldId id="259" r:id="rId9"/>
    <p:sldId id="378" r:id="rId10"/>
    <p:sldId id="260" r:id="rId11"/>
    <p:sldId id="277" r:id="rId12"/>
    <p:sldId id="372" r:id="rId13"/>
    <p:sldId id="373" r:id="rId14"/>
    <p:sldId id="367" r:id="rId15"/>
    <p:sldId id="296" r:id="rId16"/>
    <p:sldId id="295" r:id="rId17"/>
    <p:sldId id="380" r:id="rId18"/>
    <p:sldId id="381" r:id="rId19"/>
    <p:sldId id="382" r:id="rId20"/>
    <p:sldId id="379" r:id="rId21"/>
    <p:sldId id="368" r:id="rId22"/>
    <p:sldId id="299" r:id="rId23"/>
    <p:sldId id="386" r:id="rId24"/>
    <p:sldId id="374" r:id="rId25"/>
    <p:sldId id="384" r:id="rId26"/>
    <p:sldId id="385" r:id="rId27"/>
    <p:sldId id="297" r:id="rId28"/>
    <p:sldId id="288" r:id="rId29"/>
    <p:sldId id="298" r:id="rId30"/>
    <p:sldId id="383" r:id="rId31"/>
    <p:sldId id="25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8D4CDE-1F02-B01E-24BA-A0CE86B183D2}" v="107" dt="2025-09-02T10:40:46.493"/>
    <p1510:client id="{7937B36C-6822-4035-9345-9ED8374AED44}" v="1" dt="2025-09-02T07:57:01.608"/>
    <p1510:client id="{9351B616-8697-41C4-9F9F-049DAD8C03BB}" v="5" dt="2025-09-01T17:01:31.08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492" autoAdjust="0"/>
  </p:normalViewPr>
  <p:slideViewPr>
    <p:cSldViewPr snapToGrid="0">
      <p:cViewPr varScale="1">
        <p:scale>
          <a:sx n="72" d="100"/>
          <a:sy n="72" d="100"/>
        </p:scale>
        <p:origin x="17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Bauer" userId="ee1573ec-eb0e-4617-854e-925a6c45c90f" providerId="ADAL" clId="{7937B36C-6822-4035-9345-9ED8374AED44}"/>
    <pc:docChg chg="custSel addSld delSld modSld sldOrd">
      <pc:chgData name="Christian Bauer" userId="ee1573ec-eb0e-4617-854e-925a6c45c90f" providerId="ADAL" clId="{7937B36C-6822-4035-9345-9ED8374AED44}" dt="2025-09-02T12:53:39.546" v="625" actId="20577"/>
      <pc:docMkLst>
        <pc:docMk/>
      </pc:docMkLst>
      <pc:sldChg chg="modSp add del mod modNotesTx">
        <pc:chgData name="Christian Bauer" userId="ee1573ec-eb0e-4617-854e-925a6c45c90f" providerId="ADAL" clId="{7937B36C-6822-4035-9345-9ED8374AED44}" dt="2025-09-02T12:17:41.417" v="482" actId="20577"/>
        <pc:sldMkLst>
          <pc:docMk/>
          <pc:sldMk cId="1947690937" sldId="257"/>
        </pc:sldMkLst>
        <pc:spChg chg="mod">
          <ac:chgData name="Christian Bauer" userId="ee1573ec-eb0e-4617-854e-925a6c45c90f" providerId="ADAL" clId="{7937B36C-6822-4035-9345-9ED8374AED44}" dt="2025-09-02T12:10:35.748" v="420" actId="14100"/>
          <ac:spMkLst>
            <pc:docMk/>
            <pc:sldMk cId="1947690937" sldId="257"/>
            <ac:spMk id="6" creationId="{C330B042-697E-412E-9194-96E7EAFCD33B}"/>
          </ac:spMkLst>
        </pc:spChg>
      </pc:sldChg>
      <pc:sldChg chg="add modNotesTx">
        <pc:chgData name="Christian Bauer" userId="ee1573ec-eb0e-4617-854e-925a6c45c90f" providerId="ADAL" clId="{7937B36C-6822-4035-9345-9ED8374AED44}" dt="2025-09-02T12:17:48.467" v="483" actId="6549"/>
        <pc:sldMkLst>
          <pc:docMk/>
          <pc:sldMk cId="3800380572" sldId="259"/>
        </pc:sldMkLst>
      </pc:sldChg>
      <pc:sldChg chg="modSp mod modNotesTx">
        <pc:chgData name="Christian Bauer" userId="ee1573ec-eb0e-4617-854e-925a6c45c90f" providerId="ADAL" clId="{7937B36C-6822-4035-9345-9ED8374AED44}" dt="2025-09-02T12:20:05.847" v="591" actId="20577"/>
        <pc:sldMkLst>
          <pc:docMk/>
          <pc:sldMk cId="4154696863" sldId="260"/>
        </pc:sldMkLst>
        <pc:spChg chg="mod">
          <ac:chgData name="Christian Bauer" userId="ee1573ec-eb0e-4617-854e-925a6c45c90f" providerId="ADAL" clId="{7937B36C-6822-4035-9345-9ED8374AED44}" dt="2025-08-29T07:01:49.954" v="28" actId="20577"/>
          <ac:spMkLst>
            <pc:docMk/>
            <pc:sldMk cId="4154696863" sldId="260"/>
            <ac:spMk id="2" creationId="{D838FC9F-919E-4EA4-9588-A62A31933EA7}"/>
          </ac:spMkLst>
        </pc:spChg>
      </pc:sldChg>
      <pc:sldChg chg="del">
        <pc:chgData name="Christian Bauer" userId="ee1573ec-eb0e-4617-854e-925a6c45c90f" providerId="ADAL" clId="{7937B36C-6822-4035-9345-9ED8374AED44}" dt="2025-08-29T07:02:47.668" v="33" actId="47"/>
        <pc:sldMkLst>
          <pc:docMk/>
          <pc:sldMk cId="1300988222" sldId="268"/>
        </pc:sldMkLst>
      </pc:sldChg>
      <pc:sldChg chg="add modNotesTx">
        <pc:chgData name="Christian Bauer" userId="ee1573ec-eb0e-4617-854e-925a6c45c90f" providerId="ADAL" clId="{7937B36C-6822-4035-9345-9ED8374AED44}" dt="2025-09-02T12:53:39.546" v="625" actId="20577"/>
        <pc:sldMkLst>
          <pc:docMk/>
          <pc:sldMk cId="1214103806" sldId="277"/>
        </pc:sldMkLst>
      </pc:sldChg>
      <pc:sldChg chg="del">
        <pc:chgData name="Christian Bauer" userId="ee1573ec-eb0e-4617-854e-925a6c45c90f" providerId="ADAL" clId="{7937B36C-6822-4035-9345-9ED8374AED44}" dt="2025-08-29T07:04:09.488" v="36" actId="47"/>
        <pc:sldMkLst>
          <pc:docMk/>
          <pc:sldMk cId="3495703016" sldId="282"/>
        </pc:sldMkLst>
      </pc:sldChg>
      <pc:sldChg chg="add del modNotesTx">
        <pc:chgData name="Christian Bauer" userId="ee1573ec-eb0e-4617-854e-925a6c45c90f" providerId="ADAL" clId="{7937B36C-6822-4035-9345-9ED8374AED44}" dt="2025-08-29T07:48:40.135" v="188" actId="20577"/>
        <pc:sldMkLst>
          <pc:docMk/>
          <pc:sldMk cId="1446068247" sldId="288"/>
        </pc:sldMkLst>
      </pc:sldChg>
      <pc:sldChg chg="del">
        <pc:chgData name="Christian Bauer" userId="ee1573ec-eb0e-4617-854e-925a6c45c90f" providerId="ADAL" clId="{7937B36C-6822-4035-9345-9ED8374AED44}" dt="2025-08-29T07:04:09.488" v="36" actId="47"/>
        <pc:sldMkLst>
          <pc:docMk/>
          <pc:sldMk cId="1280741123" sldId="290"/>
        </pc:sldMkLst>
      </pc:sldChg>
      <pc:sldChg chg="del">
        <pc:chgData name="Christian Bauer" userId="ee1573ec-eb0e-4617-854e-925a6c45c90f" providerId="ADAL" clId="{7937B36C-6822-4035-9345-9ED8374AED44}" dt="2025-08-29T07:06:54.761" v="99" actId="47"/>
        <pc:sldMkLst>
          <pc:docMk/>
          <pc:sldMk cId="4203051791" sldId="293"/>
        </pc:sldMkLst>
      </pc:sldChg>
      <pc:sldChg chg="modSp add del mod modNotesTx">
        <pc:chgData name="Christian Bauer" userId="ee1573ec-eb0e-4617-854e-925a6c45c90f" providerId="ADAL" clId="{7937B36C-6822-4035-9345-9ED8374AED44}" dt="2025-09-02T07:56:31.015" v="378" actId="47"/>
        <pc:sldMkLst>
          <pc:docMk/>
          <pc:sldMk cId="1526345394" sldId="294"/>
        </pc:sldMkLst>
      </pc:sldChg>
      <pc:sldChg chg="del">
        <pc:chgData name="Christian Bauer" userId="ee1573ec-eb0e-4617-854e-925a6c45c90f" providerId="ADAL" clId="{7937B36C-6822-4035-9345-9ED8374AED44}" dt="2025-08-29T06:41:33.553" v="0" actId="47"/>
        <pc:sldMkLst>
          <pc:docMk/>
          <pc:sldMk cId="519396810" sldId="295"/>
        </pc:sldMkLst>
      </pc:sldChg>
      <pc:sldChg chg="add modNotesTx">
        <pc:chgData name="Christian Bauer" userId="ee1573ec-eb0e-4617-854e-925a6c45c90f" providerId="ADAL" clId="{7937B36C-6822-4035-9345-9ED8374AED44}" dt="2025-09-02T12:22:12.745" v="621" actId="20577"/>
        <pc:sldMkLst>
          <pc:docMk/>
          <pc:sldMk cId="1449953621" sldId="295"/>
        </pc:sldMkLst>
      </pc:sldChg>
      <pc:sldChg chg="del">
        <pc:chgData name="Christian Bauer" userId="ee1573ec-eb0e-4617-854e-925a6c45c90f" providerId="ADAL" clId="{7937B36C-6822-4035-9345-9ED8374AED44}" dt="2025-08-29T06:41:33.553" v="0" actId="47"/>
        <pc:sldMkLst>
          <pc:docMk/>
          <pc:sldMk cId="1608310719" sldId="296"/>
        </pc:sldMkLst>
      </pc:sldChg>
      <pc:sldChg chg="modSp add mod modNotesTx">
        <pc:chgData name="Christian Bauer" userId="ee1573ec-eb0e-4617-854e-925a6c45c90f" providerId="ADAL" clId="{7937B36C-6822-4035-9345-9ED8374AED44}" dt="2025-08-29T07:09:12.379" v="101" actId="6549"/>
        <pc:sldMkLst>
          <pc:docMk/>
          <pc:sldMk cId="2856694909" sldId="296"/>
        </pc:sldMkLst>
        <pc:spChg chg="mod">
          <ac:chgData name="Christian Bauer" userId="ee1573ec-eb0e-4617-854e-925a6c45c90f" providerId="ADAL" clId="{7937B36C-6822-4035-9345-9ED8374AED44}" dt="2025-08-29T07:09:04" v="100" actId="6549"/>
          <ac:spMkLst>
            <pc:docMk/>
            <pc:sldMk cId="2856694909" sldId="296"/>
            <ac:spMk id="1031" creationId="{C11ACD5E-7B9D-7C46-42E3-74E1E1E7F856}"/>
          </ac:spMkLst>
        </pc:spChg>
      </pc:sldChg>
      <pc:sldChg chg="add del modNotesTx">
        <pc:chgData name="Christian Bauer" userId="ee1573ec-eb0e-4617-854e-925a6c45c90f" providerId="ADAL" clId="{7937B36C-6822-4035-9345-9ED8374AED44}" dt="2025-08-29T07:48:33.716" v="184" actId="20577"/>
        <pc:sldMkLst>
          <pc:docMk/>
          <pc:sldMk cId="3194796380" sldId="297"/>
        </pc:sldMkLst>
      </pc:sldChg>
      <pc:sldChg chg="add del modNotesTx">
        <pc:chgData name="Christian Bauer" userId="ee1573ec-eb0e-4617-854e-925a6c45c90f" providerId="ADAL" clId="{7937B36C-6822-4035-9345-9ED8374AED44}" dt="2025-08-29T07:48:43.864" v="192" actId="20577"/>
        <pc:sldMkLst>
          <pc:docMk/>
          <pc:sldMk cId="2605048264" sldId="298"/>
        </pc:sldMkLst>
      </pc:sldChg>
      <pc:sldChg chg="modSp mod modNotesTx">
        <pc:chgData name="Christian Bauer" userId="ee1573ec-eb0e-4617-854e-925a6c45c90f" providerId="ADAL" clId="{7937B36C-6822-4035-9345-9ED8374AED44}" dt="2025-08-29T08:08:39.897" v="368" actId="20577"/>
        <pc:sldMkLst>
          <pc:docMk/>
          <pc:sldMk cId="2874507467" sldId="299"/>
        </pc:sldMkLst>
        <pc:spChg chg="mod">
          <ac:chgData name="Christian Bauer" userId="ee1573ec-eb0e-4617-854e-925a6c45c90f" providerId="ADAL" clId="{7937B36C-6822-4035-9345-9ED8374AED44}" dt="2025-08-29T08:08:39.897" v="368" actId="20577"/>
          <ac:spMkLst>
            <pc:docMk/>
            <pc:sldMk cId="2874507467" sldId="299"/>
            <ac:spMk id="2" creationId="{026BFE46-C1D5-488C-B76B-F5D8A981EC34}"/>
          </ac:spMkLst>
        </pc:spChg>
      </pc:sldChg>
      <pc:sldChg chg="del">
        <pc:chgData name="Christian Bauer" userId="ee1573ec-eb0e-4617-854e-925a6c45c90f" providerId="ADAL" clId="{7937B36C-6822-4035-9345-9ED8374AED44}" dt="2025-08-29T07:02:28.098" v="31" actId="47"/>
        <pc:sldMkLst>
          <pc:docMk/>
          <pc:sldMk cId="3929810465" sldId="302"/>
        </pc:sldMkLst>
      </pc:sldChg>
      <pc:sldChg chg="add del">
        <pc:chgData name="Christian Bauer" userId="ee1573ec-eb0e-4617-854e-925a6c45c90f" providerId="ADAL" clId="{7937B36C-6822-4035-9345-9ED8374AED44}" dt="2025-08-29T07:02:44.014" v="32"/>
        <pc:sldMkLst>
          <pc:docMk/>
          <pc:sldMk cId="200554573" sldId="367"/>
        </pc:sldMkLst>
      </pc:sldChg>
      <pc:sldChg chg="del">
        <pc:chgData name="Christian Bauer" userId="ee1573ec-eb0e-4617-854e-925a6c45c90f" providerId="ADAL" clId="{7937B36C-6822-4035-9345-9ED8374AED44}" dt="2025-08-29T07:00:17.255" v="3" actId="47"/>
        <pc:sldMkLst>
          <pc:docMk/>
          <pc:sldMk cId="2012496754" sldId="369"/>
        </pc:sldMkLst>
      </pc:sldChg>
      <pc:sldChg chg="add del">
        <pc:chgData name="Christian Bauer" userId="ee1573ec-eb0e-4617-854e-925a6c45c90f" providerId="ADAL" clId="{7937B36C-6822-4035-9345-9ED8374AED44}" dt="2025-08-29T07:02:44.014" v="32"/>
        <pc:sldMkLst>
          <pc:docMk/>
          <pc:sldMk cId="1189955172" sldId="372"/>
        </pc:sldMkLst>
      </pc:sldChg>
      <pc:sldChg chg="add del">
        <pc:chgData name="Christian Bauer" userId="ee1573ec-eb0e-4617-854e-925a6c45c90f" providerId="ADAL" clId="{7937B36C-6822-4035-9345-9ED8374AED44}" dt="2025-08-29T07:02:44.014" v="32"/>
        <pc:sldMkLst>
          <pc:docMk/>
          <pc:sldMk cId="2353518720" sldId="373"/>
        </pc:sldMkLst>
      </pc:sldChg>
      <pc:sldChg chg="add del ord modNotesTx">
        <pc:chgData name="Christian Bauer" userId="ee1573ec-eb0e-4617-854e-925a6c45c90f" providerId="ADAL" clId="{7937B36C-6822-4035-9345-9ED8374AED44}" dt="2025-08-29T07:49:01.777" v="204" actId="20577"/>
        <pc:sldMkLst>
          <pc:docMk/>
          <pc:sldMk cId="2142708887" sldId="374"/>
        </pc:sldMkLst>
      </pc:sldChg>
      <pc:sldChg chg="add del">
        <pc:chgData name="Christian Bauer" userId="ee1573ec-eb0e-4617-854e-925a6c45c90f" providerId="ADAL" clId="{7937B36C-6822-4035-9345-9ED8374AED44}" dt="2025-08-29T07:00:47.237" v="5"/>
        <pc:sldMkLst>
          <pc:docMk/>
          <pc:sldMk cId="3860312527" sldId="378"/>
        </pc:sldMkLst>
      </pc:sldChg>
      <pc:sldChg chg="modNotesTx">
        <pc:chgData name="Christian Bauer" userId="ee1573ec-eb0e-4617-854e-925a6c45c90f" providerId="ADAL" clId="{7937B36C-6822-4035-9345-9ED8374AED44}" dt="2025-08-29T07:29:39.191" v="157" actId="20577"/>
        <pc:sldMkLst>
          <pc:docMk/>
          <pc:sldMk cId="1456526799" sldId="379"/>
        </pc:sldMkLst>
      </pc:sldChg>
      <pc:sldChg chg="add">
        <pc:chgData name="Christian Bauer" userId="ee1573ec-eb0e-4617-854e-925a6c45c90f" providerId="ADAL" clId="{7937B36C-6822-4035-9345-9ED8374AED44}" dt="2025-08-29T07:03:14.956" v="34"/>
        <pc:sldMkLst>
          <pc:docMk/>
          <pc:sldMk cId="3067738368" sldId="380"/>
        </pc:sldMkLst>
      </pc:sldChg>
      <pc:sldChg chg="add">
        <pc:chgData name="Christian Bauer" userId="ee1573ec-eb0e-4617-854e-925a6c45c90f" providerId="ADAL" clId="{7937B36C-6822-4035-9345-9ED8374AED44}" dt="2025-08-29T07:04:01.876" v="35"/>
        <pc:sldMkLst>
          <pc:docMk/>
          <pc:sldMk cId="3548250539" sldId="381"/>
        </pc:sldMkLst>
      </pc:sldChg>
      <pc:sldChg chg="add">
        <pc:chgData name="Christian Bauer" userId="ee1573ec-eb0e-4617-854e-925a6c45c90f" providerId="ADAL" clId="{7937B36C-6822-4035-9345-9ED8374AED44}" dt="2025-08-29T07:04:01.876" v="35"/>
        <pc:sldMkLst>
          <pc:docMk/>
          <pc:sldMk cId="222166248" sldId="382"/>
        </pc:sldMkLst>
      </pc:sldChg>
      <pc:sldChg chg="modSp add mod modNotesTx">
        <pc:chgData name="Christian Bauer" userId="ee1573ec-eb0e-4617-854e-925a6c45c90f" providerId="ADAL" clId="{7937B36C-6822-4035-9345-9ED8374AED44}" dt="2025-08-29T08:09:02.480" v="377" actId="20577"/>
        <pc:sldMkLst>
          <pc:docMk/>
          <pc:sldMk cId="4015981841" sldId="383"/>
        </pc:sldMkLst>
        <pc:spChg chg="mod">
          <ac:chgData name="Christian Bauer" userId="ee1573ec-eb0e-4617-854e-925a6c45c90f" providerId="ADAL" clId="{7937B36C-6822-4035-9345-9ED8374AED44}" dt="2025-08-29T08:09:02.480" v="377" actId="20577"/>
          <ac:spMkLst>
            <pc:docMk/>
            <pc:sldMk cId="4015981841" sldId="383"/>
            <ac:spMk id="2" creationId="{4A8B530E-F9D4-6B94-EB8D-A6822F438020}"/>
          </ac:spMkLst>
        </pc:spChg>
      </pc:sldChg>
      <pc:sldChg chg="modSp add mod modNotesTx">
        <pc:chgData name="Christian Bauer" userId="ee1573ec-eb0e-4617-854e-925a6c45c90f" providerId="ADAL" clId="{7937B36C-6822-4035-9345-9ED8374AED44}" dt="2025-08-29T07:50:39.715" v="212" actId="20577"/>
        <pc:sldMkLst>
          <pc:docMk/>
          <pc:sldMk cId="519396810" sldId="384"/>
        </pc:sldMkLst>
        <pc:spChg chg="mod">
          <ac:chgData name="Christian Bauer" userId="ee1573ec-eb0e-4617-854e-925a6c45c90f" providerId="ADAL" clId="{7937B36C-6822-4035-9345-9ED8374AED44}" dt="2025-08-29T07:50:39.715" v="212" actId="20577"/>
          <ac:spMkLst>
            <pc:docMk/>
            <pc:sldMk cId="519396810" sldId="384"/>
            <ac:spMk id="4" creationId="{00000000-0000-0000-0000-000000000000}"/>
          </ac:spMkLst>
        </pc:spChg>
      </pc:sldChg>
      <pc:sldChg chg="modSp new del mod">
        <pc:chgData name="Christian Bauer" userId="ee1573ec-eb0e-4617-854e-925a6c45c90f" providerId="ADAL" clId="{7937B36C-6822-4035-9345-9ED8374AED44}" dt="2025-08-29T07:29:24.256" v="141" actId="2696"/>
        <pc:sldMkLst>
          <pc:docMk/>
          <pc:sldMk cId="3040017290" sldId="384"/>
        </pc:sldMkLst>
      </pc:sldChg>
      <pc:sldChg chg="add modNotesTx">
        <pc:chgData name="Christian Bauer" userId="ee1573ec-eb0e-4617-854e-925a6c45c90f" providerId="ADAL" clId="{7937B36C-6822-4035-9345-9ED8374AED44}" dt="2025-08-29T07:48:29.731" v="180" actId="20577"/>
        <pc:sldMkLst>
          <pc:docMk/>
          <pc:sldMk cId="1608310719" sldId="385"/>
        </pc:sldMkLst>
      </pc:sldChg>
      <pc:sldChg chg="modSp add mod">
        <pc:chgData name="Christian Bauer" userId="ee1573ec-eb0e-4617-854e-925a6c45c90f" providerId="ADAL" clId="{7937B36C-6822-4035-9345-9ED8374AED44}" dt="2025-09-02T07:57:01.675" v="381" actId="27636"/>
        <pc:sldMkLst>
          <pc:docMk/>
          <pc:sldMk cId="233577158" sldId="386"/>
        </pc:sldMkLst>
        <pc:spChg chg="mod">
          <ac:chgData name="Christian Bauer" userId="ee1573ec-eb0e-4617-854e-925a6c45c90f" providerId="ADAL" clId="{7937B36C-6822-4035-9345-9ED8374AED44}" dt="2025-09-02T07:57:01.675" v="381" actId="27636"/>
          <ac:spMkLst>
            <pc:docMk/>
            <pc:sldMk cId="233577158" sldId="386"/>
            <ac:spMk id="12" creationId="{FCFAB3CF-6BB9-4214-356D-3AE4B06ADF00}"/>
          </ac:spMkLst>
        </pc:spChg>
      </pc:sldChg>
      <pc:sldChg chg="del">
        <pc:chgData name="Christian Bauer" userId="ee1573ec-eb0e-4617-854e-925a6c45c90f" providerId="ADAL" clId="{7937B36C-6822-4035-9345-9ED8374AED44}" dt="2025-09-02T07:56:35.054" v="379" actId="47"/>
        <pc:sldMkLst>
          <pc:docMk/>
          <pc:sldMk cId="2811119804" sldId="386"/>
        </pc:sldMkLst>
      </pc:sldChg>
      <pc:sldMasterChg chg="delSldLayout">
        <pc:chgData name="Christian Bauer" userId="ee1573ec-eb0e-4617-854e-925a6c45c90f" providerId="ADAL" clId="{7937B36C-6822-4035-9345-9ED8374AED44}" dt="2025-09-02T07:56:35.054" v="379" actId="47"/>
        <pc:sldMasterMkLst>
          <pc:docMk/>
          <pc:sldMasterMk cId="3346774265" sldId="2147483705"/>
        </pc:sldMasterMkLst>
        <pc:sldLayoutChg chg="del">
          <pc:chgData name="Christian Bauer" userId="ee1573ec-eb0e-4617-854e-925a6c45c90f" providerId="ADAL" clId="{7937B36C-6822-4035-9345-9ED8374AED44}" dt="2025-08-29T07:06:54.761" v="99" actId="47"/>
          <pc:sldLayoutMkLst>
            <pc:docMk/>
            <pc:sldMasterMk cId="3346774265" sldId="2147483705"/>
            <pc:sldLayoutMk cId="365197361" sldId="2147483718"/>
          </pc:sldLayoutMkLst>
        </pc:sldLayoutChg>
        <pc:sldLayoutChg chg="del">
          <pc:chgData name="Christian Bauer" userId="ee1573ec-eb0e-4617-854e-925a6c45c90f" providerId="ADAL" clId="{7937B36C-6822-4035-9345-9ED8374AED44}" dt="2025-09-02T07:56:35.054" v="379" actId="47"/>
          <pc:sldLayoutMkLst>
            <pc:docMk/>
            <pc:sldMasterMk cId="3346774265" sldId="2147483705"/>
            <pc:sldLayoutMk cId="1419745917" sldId="2147483718"/>
          </pc:sldLayoutMkLst>
        </pc:sldLayoutChg>
        <pc:sldLayoutChg chg="del">
          <pc:chgData name="Christian Bauer" userId="ee1573ec-eb0e-4617-854e-925a6c45c90f" providerId="ADAL" clId="{7937B36C-6822-4035-9345-9ED8374AED44}" dt="2025-08-29T06:41:33.553" v="0" actId="47"/>
          <pc:sldLayoutMkLst>
            <pc:docMk/>
            <pc:sldMasterMk cId="3346774265" sldId="2147483705"/>
            <pc:sldLayoutMk cId="3169546447" sldId="2147483719"/>
          </pc:sldLayoutMkLst>
        </pc:sldLayoutChg>
      </pc:sldMasterChg>
    </pc:docChg>
  </pc:docChgLst>
  <pc:docChgLst>
    <pc:chgData name="Tone Kristin Eidsmo" userId="S::tonei@trondelagfylke.no::28ee26f8-a479-42db-a5aa-e9bdd26ac579" providerId="AD" clId="Web-{298D4CDE-1F02-B01E-24BA-A0CE86B183D2}"/>
    <pc:docChg chg="modSld">
      <pc:chgData name="Tone Kristin Eidsmo" userId="S::tonei@trondelagfylke.no::28ee26f8-a479-42db-a5aa-e9bdd26ac579" providerId="AD" clId="Web-{298D4CDE-1F02-B01E-24BA-A0CE86B183D2}" dt="2025-09-02T10:40:44.822" v="55"/>
      <pc:docMkLst>
        <pc:docMk/>
      </pc:docMkLst>
      <pc:sldChg chg="modSp">
        <pc:chgData name="Tone Kristin Eidsmo" userId="S::tonei@trondelagfylke.no::28ee26f8-a479-42db-a5aa-e9bdd26ac579" providerId="AD" clId="Web-{298D4CDE-1F02-B01E-24BA-A0CE86B183D2}" dt="2025-09-02T09:21:14.714" v="53" actId="20577"/>
        <pc:sldMkLst>
          <pc:docMk/>
          <pc:sldMk cId="1446068247" sldId="288"/>
        </pc:sldMkLst>
        <pc:spChg chg="mod">
          <ac:chgData name="Tone Kristin Eidsmo" userId="S::tonei@trondelagfylke.no::28ee26f8-a479-42db-a5aa-e9bdd26ac579" providerId="AD" clId="Web-{298D4CDE-1F02-B01E-24BA-A0CE86B183D2}" dt="2025-09-02T09:21:14.714" v="53" actId="20577"/>
          <ac:spMkLst>
            <pc:docMk/>
            <pc:sldMk cId="1446068247" sldId="288"/>
            <ac:spMk id="2" creationId="{00000000-0000-0000-0000-000000000000}"/>
          </ac:spMkLst>
        </pc:spChg>
      </pc:sldChg>
      <pc:sldChg chg="modSp">
        <pc:chgData name="Tone Kristin Eidsmo" userId="S::tonei@trondelagfylke.no::28ee26f8-a479-42db-a5aa-e9bdd26ac579" providerId="AD" clId="Web-{298D4CDE-1F02-B01E-24BA-A0CE86B183D2}" dt="2025-09-02T10:40:44.822" v="55"/>
        <pc:sldMkLst>
          <pc:docMk/>
          <pc:sldMk cId="3194796380" sldId="297"/>
        </pc:sldMkLst>
        <pc:graphicFrameChg chg="mod modGraphic">
          <ac:chgData name="Tone Kristin Eidsmo" userId="S::tonei@trondelagfylke.no::28ee26f8-a479-42db-a5aa-e9bdd26ac579" providerId="AD" clId="Web-{298D4CDE-1F02-B01E-24BA-A0CE86B183D2}" dt="2025-09-02T10:40:44.822" v="55"/>
          <ac:graphicFrameMkLst>
            <pc:docMk/>
            <pc:sldMk cId="3194796380" sldId="297"/>
            <ac:graphicFrameMk id="3" creationId="{00000000-0000-0000-0000-000000000000}"/>
          </ac:graphicFrameMkLst>
        </pc:graphicFrameChg>
      </pc:sldChg>
    </pc:docChg>
  </pc:docChgLst>
  <pc:docChgLst>
    <pc:chgData name="Arne Gran" userId="a84ab831-6a19-4fe5-91e1-2890de1e4a0d" providerId="ADAL" clId="{9351B616-8697-41C4-9F9F-049DAD8C03BB}"/>
    <pc:docChg chg="addSld modSld">
      <pc:chgData name="Arne Gran" userId="a84ab831-6a19-4fe5-91e1-2890de1e4a0d" providerId="ADAL" clId="{9351B616-8697-41C4-9F9F-049DAD8C03BB}" dt="2025-09-01T17:01:36.416" v="15" actId="1076"/>
      <pc:docMkLst>
        <pc:docMk/>
      </pc:docMkLst>
      <pc:sldChg chg="addSp modSp new mod">
        <pc:chgData name="Arne Gran" userId="a84ab831-6a19-4fe5-91e1-2890de1e4a0d" providerId="ADAL" clId="{9351B616-8697-41C4-9F9F-049DAD8C03BB}" dt="2025-09-01T17:01:36.416" v="15" actId="1076"/>
        <pc:sldMkLst>
          <pc:docMk/>
          <pc:sldMk cId="2811119804" sldId="386"/>
        </pc:sldMkLst>
        <pc:spChg chg="mod">
          <ac:chgData name="Arne Gran" userId="a84ab831-6a19-4fe5-91e1-2890de1e4a0d" providerId="ADAL" clId="{9351B616-8697-41C4-9F9F-049DAD8C03BB}" dt="2025-09-01T16:59:28.352" v="2" actId="404"/>
          <ac:spMkLst>
            <pc:docMk/>
            <pc:sldMk cId="2811119804" sldId="386"/>
            <ac:spMk id="2" creationId="{B69A2F30-AB32-10CE-6E50-6B1A8A93DD2A}"/>
          </ac:spMkLst>
        </pc:spChg>
        <pc:graphicFrameChg chg="add mod">
          <ac:chgData name="Arne Gran" userId="a84ab831-6a19-4fe5-91e1-2890de1e4a0d" providerId="ADAL" clId="{9351B616-8697-41C4-9F9F-049DAD8C03BB}" dt="2025-09-01T17:00:02.776" v="4" actId="1076"/>
          <ac:graphicFrameMkLst>
            <pc:docMk/>
            <pc:sldMk cId="2811119804" sldId="386"/>
            <ac:graphicFrameMk id="4" creationId="{1EA1CC8C-0316-53A6-3445-0C2BF53C366B}"/>
          </ac:graphicFrameMkLst>
        </pc:graphicFrameChg>
        <pc:graphicFrameChg chg="add mod modGraphic">
          <ac:chgData name="Arne Gran" userId="a84ab831-6a19-4fe5-91e1-2890de1e4a0d" providerId="ADAL" clId="{9351B616-8697-41C4-9F9F-049DAD8C03BB}" dt="2025-09-01T17:01:36.416" v="15" actId="1076"/>
          <ac:graphicFrameMkLst>
            <pc:docMk/>
            <pc:sldMk cId="2811119804" sldId="386"/>
            <ac:graphicFrameMk id="5" creationId="{362E9A95-C6FC-3ACF-5FB7-B7CA9CC4CD95}"/>
          </ac:graphicFrameMkLst>
        </pc:graphicFrameChg>
      </pc:sldChg>
    </pc:docChg>
  </pc:docChgLst>
  <pc:docChgLst>
    <pc:chgData name="Per-Otto Larsen" userId="S::perlar@trondelagfylke.no::5c503b33-2dae-4a38-b0c7-4ffa0233e1fd" providerId="AD" clId="Web-{E9DA05D2-61F6-17EC-F9F6-BB05FF9DE204}"/>
    <pc:docChg chg="modSld">
      <pc:chgData name="Per-Otto Larsen" userId="S::perlar@trondelagfylke.no::5c503b33-2dae-4a38-b0c7-4ffa0233e1fd" providerId="AD" clId="Web-{E9DA05D2-61F6-17EC-F9F6-BB05FF9DE204}" dt="2025-08-29T08:33:16.323" v="9"/>
      <pc:docMkLst>
        <pc:docMk/>
      </pc:docMkLst>
      <pc:sldChg chg="modSp">
        <pc:chgData name="Per-Otto Larsen" userId="S::perlar@trondelagfylke.no::5c503b33-2dae-4a38-b0c7-4ffa0233e1fd" providerId="AD" clId="Web-{E9DA05D2-61F6-17EC-F9F6-BB05FF9DE204}" dt="2025-08-29T08:33:16.323" v="9"/>
        <pc:sldMkLst>
          <pc:docMk/>
          <pc:sldMk cId="2874507467" sldId="299"/>
        </pc:sldMkLst>
        <pc:spChg chg="mod">
          <ac:chgData name="Per-Otto Larsen" userId="S::perlar@trondelagfylke.no::5c503b33-2dae-4a38-b0c7-4ffa0233e1fd" providerId="AD" clId="Web-{E9DA05D2-61F6-17EC-F9F6-BB05FF9DE204}" dt="2025-08-29T08:33:16.323" v="9"/>
          <ac:spMkLst>
            <pc:docMk/>
            <pc:sldMk cId="2874507467" sldId="299"/>
            <ac:spMk id="3" creationId="{3A491812-3F9D-45FF-BA40-CBAAD8EFC2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0512A-D89C-44A5-B6EB-D4C4726917C7}" type="datetimeFigureOut">
              <a:rPr lang="nb-NO" smtClean="0"/>
              <a:t>02.09.2025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2E39F-1B3B-483D-BFF3-BBC2D6811F1D}" type="slidenum">
              <a:rPr lang="nb-NO" smtClean="0"/>
              <a:t>‹#›</a:t>
            </a:fld>
            <a:endParaRPr lang="nb-NO"/>
          </a:p>
        </p:txBody>
      </p:sp>
    </p:spTree>
    <p:extLst>
      <p:ext uri="{BB962C8B-B14F-4D97-AF65-F5344CB8AC3E}">
        <p14:creationId xmlns:p14="http://schemas.microsoft.com/office/powerpoint/2010/main" val="333634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a:t>Hei og velkommen til </a:t>
            </a:r>
            <a:r>
              <a:rPr lang="nb-NO" sz="1200" err="1"/>
              <a:t>foresattemøte</a:t>
            </a:r>
            <a:r>
              <a:rPr lang="nb-NO" sz="1200"/>
              <a:t> for Vg2 på Malvik videregående skole.</a:t>
            </a:r>
          </a:p>
          <a:p>
            <a:r>
              <a:rPr lang="nb-NO" sz="1200"/>
              <a:t>Jeg heter </a:t>
            </a:r>
            <a:r>
              <a:rPr lang="nb-NO" sz="1200" err="1"/>
              <a:t>cb</a:t>
            </a:r>
            <a:r>
              <a:rPr lang="nb-NO" sz="1200"/>
              <a:t> og er rektor her på skolen.</a:t>
            </a:r>
          </a:p>
        </p:txBody>
      </p:sp>
      <p:sp>
        <p:nvSpPr>
          <p:cNvPr id="4" name="Plassholder for lysbildenummer 3"/>
          <p:cNvSpPr>
            <a:spLocks noGrp="1"/>
          </p:cNvSpPr>
          <p:nvPr>
            <p:ph type="sldNum" sz="quarter" idx="5"/>
          </p:nvPr>
        </p:nvSpPr>
        <p:spPr/>
        <p:txBody>
          <a:bodyPr/>
          <a:lstStyle/>
          <a:p>
            <a:fld id="{5602E39F-1B3B-483D-BFF3-BBC2D6811F1D}" type="slidenum">
              <a:rPr lang="nb-NO" smtClean="0"/>
              <a:t>1</a:t>
            </a:fld>
            <a:endParaRPr lang="nb-NO"/>
          </a:p>
        </p:txBody>
      </p:sp>
    </p:spTree>
    <p:extLst>
      <p:ext uri="{BB962C8B-B14F-4D97-AF65-F5344CB8AC3E}">
        <p14:creationId xmlns:p14="http://schemas.microsoft.com/office/powerpoint/2010/main" val="240228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Så vil jeg si noen ord om russegrupper. </a:t>
            </a:r>
          </a:p>
          <a:p>
            <a:r>
              <a:rPr lang="nb-NO" dirty="0"/>
              <a:t>Det tar mye tid og oppmerksomhet</a:t>
            </a:r>
          </a:p>
          <a:p>
            <a:r>
              <a:rPr lang="nb-NO" dirty="0"/>
              <a:t>Det er fint for veldig mange og så er det alltid noen som ikke få lov til å være med – og det er utrolig tøff </a:t>
            </a:r>
          </a:p>
          <a:p>
            <a:r>
              <a:rPr lang="nb-NO" dirty="0"/>
              <a:t>Vi ønsker en samlet </a:t>
            </a:r>
            <a:r>
              <a:rPr lang="nb-NO" dirty="0" err="1"/>
              <a:t>Malvikruss</a:t>
            </a:r>
            <a:r>
              <a:rPr lang="nb-NO" dirty="0"/>
              <a:t>, en stor gruppe – alle er med</a:t>
            </a:r>
          </a:p>
          <a:p>
            <a:endParaRPr lang="nb-NO" dirty="0"/>
          </a:p>
          <a:p>
            <a:r>
              <a:rPr lang="nb-NO" dirty="0"/>
              <a:t>Og da trenger vi hjelp fra dere, det får vi ikke til alene.</a:t>
            </a:r>
          </a:p>
          <a:p>
            <a:endParaRPr lang="nb-NO" dirty="0"/>
          </a:p>
          <a:p>
            <a:r>
              <a:rPr lang="nb-NO" dirty="0"/>
              <a:t>Snakk med ungdommen deres om russetid og viktigheten av inkludering.</a:t>
            </a:r>
          </a:p>
        </p:txBody>
      </p:sp>
      <p:sp>
        <p:nvSpPr>
          <p:cNvPr id="4" name="Plassholder for lysbildenummer 3"/>
          <p:cNvSpPr>
            <a:spLocks noGrp="1"/>
          </p:cNvSpPr>
          <p:nvPr>
            <p:ph type="sldNum" sz="quarter" idx="5"/>
          </p:nvPr>
        </p:nvSpPr>
        <p:spPr/>
        <p:txBody>
          <a:bodyPr/>
          <a:lstStyle/>
          <a:p>
            <a:fld id="{5602E39F-1B3B-483D-BFF3-BBC2D6811F1D}" type="slidenum">
              <a:rPr lang="nb-NO" smtClean="0"/>
              <a:t>10</a:t>
            </a:fld>
            <a:endParaRPr lang="nb-NO"/>
          </a:p>
        </p:txBody>
      </p:sp>
    </p:spTree>
    <p:extLst>
      <p:ext uri="{BB962C8B-B14F-4D97-AF65-F5344CB8AC3E}">
        <p14:creationId xmlns:p14="http://schemas.microsoft.com/office/powerpoint/2010/main" val="317670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har en </a:t>
            </a:r>
            <a:r>
              <a:rPr lang="nb-NO" dirty="0" err="1"/>
              <a:t>fraværsgrensem</a:t>
            </a:r>
            <a:r>
              <a:rPr lang="nb-NO" dirty="0"/>
              <a:t> på 10%. Med mer enn 10% fravær i et fag så får man ikke standpunktkarakter i faget.</a:t>
            </a:r>
          </a:p>
          <a:p>
            <a:r>
              <a:rPr lang="nb-NO" dirty="0"/>
              <a:t>Eleven skal få varsel i god tid at det er fare for ikke å få karakter </a:t>
            </a:r>
            <a:r>
              <a:rPr lang="nb-NO" dirty="0" err="1"/>
              <a:t>pga</a:t>
            </a:r>
            <a:r>
              <a:rPr lang="nb-NO" dirty="0"/>
              <a:t> fravær</a:t>
            </a:r>
          </a:p>
          <a:p>
            <a:endParaRPr lang="nb-NO" dirty="0"/>
          </a:p>
          <a:p>
            <a:r>
              <a:rPr lang="nb-NO" dirty="0"/>
              <a:t>Alt fravær teller i utgangspunktet til 10% fraværet. Udokumentert fravær, altså skulk, teller med, helserelatert fravær teller også. Og her det noe nytt fra 1. august i år.</a:t>
            </a:r>
          </a:p>
          <a:p>
            <a:r>
              <a:rPr lang="nb-NO" dirty="0"/>
              <a:t>Eleven kan levere egenmelding for sykdom, kan også levere dokumentasjon fra lege, men frem til 10% grensen har det ikke noe betydning om det er egenmelding eller dokumentasjon fra helsepersonell.</a:t>
            </a:r>
          </a:p>
          <a:p>
            <a:r>
              <a:rPr lang="nb-NO" dirty="0"/>
              <a:t>Over 10% må man levere dokumentasjon ellers får man ikke karakter.</a:t>
            </a:r>
          </a:p>
        </p:txBody>
      </p:sp>
      <p:sp>
        <p:nvSpPr>
          <p:cNvPr id="4" name="Plassholder for lysbildenummer 3"/>
          <p:cNvSpPr>
            <a:spLocks noGrp="1"/>
          </p:cNvSpPr>
          <p:nvPr>
            <p:ph type="sldNum" sz="quarter" idx="5"/>
          </p:nvPr>
        </p:nvSpPr>
        <p:spPr/>
        <p:txBody>
          <a:bodyPr/>
          <a:lstStyle/>
          <a:p>
            <a:fld id="{5602E39F-1B3B-483D-BFF3-BBC2D6811F1D}" type="slidenum">
              <a:rPr lang="nb-NO" smtClean="0"/>
              <a:t>11</a:t>
            </a:fld>
            <a:endParaRPr lang="nb-NO"/>
          </a:p>
        </p:txBody>
      </p:sp>
    </p:spTree>
    <p:extLst>
      <p:ext uri="{BB962C8B-B14F-4D97-AF65-F5344CB8AC3E}">
        <p14:creationId xmlns:p14="http://schemas.microsoft.com/office/powerpoint/2010/main" val="2318168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Noe fravær regnes ikke som fravær, hvis bort </a:t>
            </a:r>
            <a:r>
              <a:rPr lang="nb-NO" err="1"/>
              <a:t>pga</a:t>
            </a:r>
            <a:r>
              <a:rPr lang="nb-NO"/>
              <a:t> rettighet etter opplæringsloven</a:t>
            </a:r>
          </a:p>
          <a:p>
            <a:endParaRPr lang="nb-NO"/>
          </a:p>
          <a:p>
            <a:r>
              <a:rPr lang="nb-NO"/>
              <a:t>Dokumentert fravær som er på vitnemål, men teller ikke til fraværsgrensen</a:t>
            </a:r>
          </a:p>
        </p:txBody>
      </p:sp>
      <p:sp>
        <p:nvSpPr>
          <p:cNvPr id="4" name="Plassholder for lysbildenummer 3"/>
          <p:cNvSpPr>
            <a:spLocks noGrp="1"/>
          </p:cNvSpPr>
          <p:nvPr>
            <p:ph type="sldNum" sz="quarter" idx="5"/>
          </p:nvPr>
        </p:nvSpPr>
        <p:spPr/>
        <p:txBody>
          <a:bodyPr/>
          <a:lstStyle/>
          <a:p>
            <a:fld id="{5602E39F-1B3B-483D-BFF3-BBC2D6811F1D}" type="slidenum">
              <a:rPr lang="nb-NO" smtClean="0"/>
              <a:t>12</a:t>
            </a:fld>
            <a:endParaRPr lang="nb-NO"/>
          </a:p>
        </p:txBody>
      </p:sp>
    </p:spTree>
    <p:extLst>
      <p:ext uri="{BB962C8B-B14F-4D97-AF65-F5344CB8AC3E}">
        <p14:creationId xmlns:p14="http://schemas.microsoft.com/office/powerpoint/2010/main" val="3457308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Per-Otto</a:t>
            </a:r>
          </a:p>
        </p:txBody>
      </p:sp>
      <p:sp>
        <p:nvSpPr>
          <p:cNvPr id="4" name="Plassholder for lysbildenummer 3"/>
          <p:cNvSpPr>
            <a:spLocks noGrp="1"/>
          </p:cNvSpPr>
          <p:nvPr>
            <p:ph type="sldNum" sz="quarter" idx="5"/>
          </p:nvPr>
        </p:nvSpPr>
        <p:spPr/>
        <p:txBody>
          <a:bodyPr/>
          <a:lstStyle/>
          <a:p>
            <a:fld id="{5602E39F-1B3B-483D-BFF3-BBC2D6811F1D}" type="slidenum">
              <a:rPr lang="nb-NO" smtClean="0"/>
              <a:t>13</a:t>
            </a:fld>
            <a:endParaRPr lang="nb-NO"/>
          </a:p>
        </p:txBody>
      </p:sp>
    </p:spTree>
    <p:extLst>
      <p:ext uri="{BB962C8B-B14F-4D97-AF65-F5344CB8AC3E}">
        <p14:creationId xmlns:p14="http://schemas.microsoft.com/office/powerpoint/2010/main" val="347998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Per-Otto</a:t>
            </a:r>
          </a:p>
          <a:p>
            <a:endParaRPr lang="nb-NO"/>
          </a:p>
        </p:txBody>
      </p:sp>
      <p:sp>
        <p:nvSpPr>
          <p:cNvPr id="4" name="Plassholder for lysbildenummer 3"/>
          <p:cNvSpPr>
            <a:spLocks noGrp="1"/>
          </p:cNvSpPr>
          <p:nvPr>
            <p:ph type="sldNum" sz="quarter" idx="5"/>
          </p:nvPr>
        </p:nvSpPr>
        <p:spPr/>
        <p:txBody>
          <a:bodyPr/>
          <a:lstStyle/>
          <a:p>
            <a:fld id="{5602E39F-1B3B-483D-BFF3-BBC2D6811F1D}" type="slidenum">
              <a:rPr lang="nb-NO" smtClean="0"/>
              <a:t>14</a:t>
            </a:fld>
            <a:endParaRPr lang="nb-NO"/>
          </a:p>
        </p:txBody>
      </p:sp>
    </p:spTree>
    <p:extLst>
      <p:ext uri="{BB962C8B-B14F-4D97-AF65-F5344CB8AC3E}">
        <p14:creationId xmlns:p14="http://schemas.microsoft.com/office/powerpoint/2010/main" val="181541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Per-Otto</a:t>
            </a:r>
          </a:p>
        </p:txBody>
      </p:sp>
      <p:sp>
        <p:nvSpPr>
          <p:cNvPr id="4" name="Plassholder for lysbildenummer 3"/>
          <p:cNvSpPr>
            <a:spLocks noGrp="1"/>
          </p:cNvSpPr>
          <p:nvPr>
            <p:ph type="sldNum" sz="quarter" idx="5"/>
          </p:nvPr>
        </p:nvSpPr>
        <p:spPr/>
        <p:txBody>
          <a:bodyPr/>
          <a:lstStyle/>
          <a:p>
            <a:fld id="{5602E39F-1B3B-483D-BFF3-BBC2D6811F1D}" type="slidenum">
              <a:rPr lang="nb-NO" smtClean="0"/>
              <a:t>15</a:t>
            </a:fld>
            <a:endParaRPr lang="nb-NO"/>
          </a:p>
        </p:txBody>
      </p:sp>
    </p:spTree>
    <p:extLst>
      <p:ext uri="{BB962C8B-B14F-4D97-AF65-F5344CB8AC3E}">
        <p14:creationId xmlns:p14="http://schemas.microsoft.com/office/powerpoint/2010/main" val="3419320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a:cs typeface="Calibri"/>
              </a:rPr>
              <a:t>Oppdaterer</a:t>
            </a:r>
            <a:r>
              <a:rPr lang="en-US" dirty="0">
                <a:cs typeface="Calibri"/>
              </a:rPr>
              <a:t> info under </a:t>
            </a:r>
            <a:r>
              <a:rPr lang="en-US" dirty="0" err="1">
                <a:cs typeface="Calibri"/>
              </a:rPr>
              <a:t>menypunktet</a:t>
            </a:r>
            <a:r>
              <a:rPr lang="en-US" dirty="0">
                <a:cs typeface="Calibri"/>
              </a:rPr>
              <a:t> "Personalia"</a:t>
            </a:r>
          </a:p>
        </p:txBody>
      </p:sp>
      <p:sp>
        <p:nvSpPr>
          <p:cNvPr id="4" name="Plassholder for lysbildenummer 3"/>
          <p:cNvSpPr>
            <a:spLocks noGrp="1"/>
          </p:cNvSpPr>
          <p:nvPr>
            <p:ph type="sldNum" sz="quarter" idx="5"/>
          </p:nvPr>
        </p:nvSpPr>
        <p:spPr/>
        <p:txBody>
          <a:bodyPr/>
          <a:lstStyle/>
          <a:p>
            <a:fld id="{5602E39F-1B3B-483D-BFF3-BBC2D6811F1D}" type="slidenum">
              <a:rPr lang="nb-NO" smtClean="0"/>
              <a:t>16</a:t>
            </a:fld>
            <a:endParaRPr lang="nb-NO"/>
          </a:p>
        </p:txBody>
      </p:sp>
    </p:spTree>
    <p:extLst>
      <p:ext uri="{BB962C8B-B14F-4D97-AF65-F5344CB8AC3E}">
        <p14:creationId xmlns:p14="http://schemas.microsoft.com/office/powerpoint/2010/main" val="2358588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Per-Otto</a:t>
            </a:r>
          </a:p>
        </p:txBody>
      </p:sp>
      <p:sp>
        <p:nvSpPr>
          <p:cNvPr id="4" name="Plassholder for lysbildenummer 3"/>
          <p:cNvSpPr>
            <a:spLocks noGrp="1"/>
          </p:cNvSpPr>
          <p:nvPr>
            <p:ph type="sldNum" sz="quarter" idx="5"/>
          </p:nvPr>
        </p:nvSpPr>
        <p:spPr/>
        <p:txBody>
          <a:bodyPr/>
          <a:lstStyle/>
          <a:p>
            <a:fld id="{5602E39F-1B3B-483D-BFF3-BBC2D6811F1D}" type="slidenum">
              <a:rPr lang="nb-NO" smtClean="0"/>
              <a:t>17</a:t>
            </a:fld>
            <a:endParaRPr lang="nb-NO"/>
          </a:p>
        </p:txBody>
      </p:sp>
    </p:spTree>
    <p:extLst>
      <p:ext uri="{BB962C8B-B14F-4D97-AF65-F5344CB8AC3E}">
        <p14:creationId xmlns:p14="http://schemas.microsoft.com/office/powerpoint/2010/main" val="1232130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Arne</a:t>
            </a:r>
          </a:p>
        </p:txBody>
      </p:sp>
      <p:sp>
        <p:nvSpPr>
          <p:cNvPr id="4" name="Plassholder for lysbildenummer 3"/>
          <p:cNvSpPr>
            <a:spLocks noGrp="1"/>
          </p:cNvSpPr>
          <p:nvPr>
            <p:ph type="sldNum" sz="quarter" idx="5"/>
          </p:nvPr>
        </p:nvSpPr>
        <p:spPr/>
        <p:txBody>
          <a:bodyPr/>
          <a:lstStyle/>
          <a:p>
            <a:fld id="{5602E39F-1B3B-483D-BFF3-BBC2D6811F1D}" type="slidenum">
              <a:rPr lang="nb-NO" smtClean="0"/>
              <a:t>19</a:t>
            </a:fld>
            <a:endParaRPr lang="nb-NO"/>
          </a:p>
        </p:txBody>
      </p:sp>
    </p:spTree>
    <p:extLst>
      <p:ext uri="{BB962C8B-B14F-4D97-AF65-F5344CB8AC3E}">
        <p14:creationId xmlns:p14="http://schemas.microsoft.com/office/powerpoint/2010/main" val="2203299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Tone</a:t>
            </a:r>
          </a:p>
        </p:txBody>
      </p:sp>
      <p:sp>
        <p:nvSpPr>
          <p:cNvPr id="4" name="Plassholder for lysbildenummer 3"/>
          <p:cNvSpPr>
            <a:spLocks noGrp="1"/>
          </p:cNvSpPr>
          <p:nvPr>
            <p:ph type="sldNum" sz="quarter" idx="5"/>
          </p:nvPr>
        </p:nvSpPr>
        <p:spPr/>
        <p:txBody>
          <a:bodyPr/>
          <a:lstStyle/>
          <a:p>
            <a:fld id="{5602E39F-1B3B-483D-BFF3-BBC2D6811F1D}" type="slidenum">
              <a:rPr lang="nb-NO" smtClean="0"/>
              <a:t>20</a:t>
            </a:fld>
            <a:endParaRPr lang="nb-NO"/>
          </a:p>
        </p:txBody>
      </p:sp>
    </p:spTree>
    <p:extLst>
      <p:ext uri="{BB962C8B-B14F-4D97-AF65-F5344CB8AC3E}">
        <p14:creationId xmlns:p14="http://schemas.microsoft.com/office/powerpoint/2010/main" val="672307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Program for møte i dag</a:t>
            </a:r>
          </a:p>
          <a:p>
            <a:r>
              <a:rPr lang="nb-NO" dirty="0"/>
              <a:t>Begynner felles her i kantina, før vi deler oss opp klassevis med kontaktlærer</a:t>
            </a:r>
          </a:p>
          <a:p>
            <a:r>
              <a:rPr lang="nb-NO" dirty="0"/>
              <a:t>Først en kort presentasjon av noen sentrale ansatte og litt om skolen og vår visjon</a:t>
            </a:r>
          </a:p>
          <a:p>
            <a:r>
              <a:rPr lang="nb-NO" dirty="0"/>
              <a:t>Si noe om oppstart og skolemiljø</a:t>
            </a:r>
          </a:p>
          <a:p>
            <a:r>
              <a:rPr lang="nb-NO" dirty="0"/>
              <a:t>Russegrupper</a:t>
            </a:r>
          </a:p>
          <a:p>
            <a:r>
              <a:rPr lang="nb-NO" dirty="0"/>
              <a:t>Forklare fraværsregler på vgs</a:t>
            </a:r>
          </a:p>
          <a:p>
            <a:r>
              <a:rPr lang="nb-NO" dirty="0"/>
              <a:t>Visma </a:t>
            </a:r>
            <a:r>
              <a:rPr lang="nb-NO" dirty="0" err="1"/>
              <a:t>InSchool</a:t>
            </a:r>
            <a:endParaRPr lang="nb-NO" dirty="0"/>
          </a:p>
          <a:p>
            <a:r>
              <a:rPr lang="nb-NO" dirty="0"/>
              <a:t>YF deles opp klassevis med kontaktlærer</a:t>
            </a:r>
          </a:p>
          <a:p>
            <a:r>
              <a:rPr lang="nb-NO" dirty="0"/>
              <a:t>Så får SF noe info om fagvalg</a:t>
            </a:r>
          </a:p>
          <a:p>
            <a:r>
              <a:rPr lang="nb-NO" dirty="0"/>
              <a:t>SF deles opp klassevis</a:t>
            </a:r>
          </a:p>
        </p:txBody>
      </p:sp>
      <p:sp>
        <p:nvSpPr>
          <p:cNvPr id="4" name="Plassholder for lysbildenummer 3"/>
          <p:cNvSpPr>
            <a:spLocks noGrp="1"/>
          </p:cNvSpPr>
          <p:nvPr>
            <p:ph type="sldNum" sz="quarter" idx="5"/>
          </p:nvPr>
        </p:nvSpPr>
        <p:spPr/>
        <p:txBody>
          <a:bodyPr/>
          <a:lstStyle/>
          <a:p>
            <a:fld id="{5602E39F-1B3B-483D-BFF3-BBC2D6811F1D}" type="slidenum">
              <a:rPr lang="nb-NO" smtClean="0"/>
              <a:t>2</a:t>
            </a:fld>
            <a:endParaRPr lang="nb-NO"/>
          </a:p>
        </p:txBody>
      </p:sp>
    </p:spTree>
    <p:extLst>
      <p:ext uri="{BB962C8B-B14F-4D97-AF65-F5344CB8AC3E}">
        <p14:creationId xmlns:p14="http://schemas.microsoft.com/office/powerpoint/2010/main" val="797919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Tone</a:t>
            </a:r>
          </a:p>
        </p:txBody>
      </p:sp>
      <p:sp>
        <p:nvSpPr>
          <p:cNvPr id="4" name="Plassholder for lysbildenummer 3"/>
          <p:cNvSpPr>
            <a:spLocks noGrp="1"/>
          </p:cNvSpPr>
          <p:nvPr>
            <p:ph type="sldNum" sz="quarter" idx="5"/>
          </p:nvPr>
        </p:nvSpPr>
        <p:spPr/>
        <p:txBody>
          <a:bodyPr/>
          <a:lstStyle/>
          <a:p>
            <a:fld id="{5602E39F-1B3B-483D-BFF3-BBC2D6811F1D}" type="slidenum">
              <a:rPr lang="nb-NO" smtClean="0"/>
              <a:t>21</a:t>
            </a:fld>
            <a:endParaRPr lang="nb-NO"/>
          </a:p>
        </p:txBody>
      </p:sp>
    </p:spTree>
    <p:extLst>
      <p:ext uri="{BB962C8B-B14F-4D97-AF65-F5344CB8AC3E}">
        <p14:creationId xmlns:p14="http://schemas.microsoft.com/office/powerpoint/2010/main" val="2660171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Tone</a:t>
            </a:r>
          </a:p>
        </p:txBody>
      </p:sp>
      <p:sp>
        <p:nvSpPr>
          <p:cNvPr id="4" name="Plassholder for lysbildenummer 3"/>
          <p:cNvSpPr>
            <a:spLocks noGrp="1"/>
          </p:cNvSpPr>
          <p:nvPr>
            <p:ph type="sldNum" sz="quarter" idx="5"/>
          </p:nvPr>
        </p:nvSpPr>
        <p:spPr/>
        <p:txBody>
          <a:bodyPr/>
          <a:lstStyle/>
          <a:p>
            <a:fld id="{5602E39F-1B3B-483D-BFF3-BBC2D6811F1D}" type="slidenum">
              <a:rPr lang="nb-NO" smtClean="0"/>
              <a:t>22</a:t>
            </a:fld>
            <a:endParaRPr lang="nb-NO"/>
          </a:p>
        </p:txBody>
      </p:sp>
    </p:spTree>
    <p:extLst>
      <p:ext uri="{BB962C8B-B14F-4D97-AF65-F5344CB8AC3E}">
        <p14:creationId xmlns:p14="http://schemas.microsoft.com/office/powerpoint/2010/main" val="3084297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Tone</a:t>
            </a:r>
          </a:p>
        </p:txBody>
      </p:sp>
      <p:sp>
        <p:nvSpPr>
          <p:cNvPr id="4" name="Plassholder for lysbildenummer 3"/>
          <p:cNvSpPr>
            <a:spLocks noGrp="1"/>
          </p:cNvSpPr>
          <p:nvPr>
            <p:ph type="sldNum" sz="quarter" idx="5"/>
          </p:nvPr>
        </p:nvSpPr>
        <p:spPr/>
        <p:txBody>
          <a:bodyPr/>
          <a:lstStyle/>
          <a:p>
            <a:fld id="{5602E39F-1B3B-483D-BFF3-BBC2D6811F1D}" type="slidenum">
              <a:rPr lang="nb-NO" smtClean="0"/>
              <a:t>23</a:t>
            </a:fld>
            <a:endParaRPr lang="nb-NO"/>
          </a:p>
        </p:txBody>
      </p:sp>
    </p:spTree>
    <p:extLst>
      <p:ext uri="{BB962C8B-B14F-4D97-AF65-F5344CB8AC3E}">
        <p14:creationId xmlns:p14="http://schemas.microsoft.com/office/powerpoint/2010/main" val="3999834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Tone</a:t>
            </a:r>
          </a:p>
        </p:txBody>
      </p:sp>
      <p:sp>
        <p:nvSpPr>
          <p:cNvPr id="4" name="Plassholder for lysbildenummer 3"/>
          <p:cNvSpPr>
            <a:spLocks noGrp="1"/>
          </p:cNvSpPr>
          <p:nvPr>
            <p:ph type="sldNum" sz="quarter" idx="5"/>
          </p:nvPr>
        </p:nvSpPr>
        <p:spPr/>
        <p:txBody>
          <a:bodyPr/>
          <a:lstStyle/>
          <a:p>
            <a:fld id="{5602E39F-1B3B-483D-BFF3-BBC2D6811F1D}" type="slidenum">
              <a:rPr lang="nb-NO" smtClean="0"/>
              <a:t>24</a:t>
            </a:fld>
            <a:endParaRPr lang="nb-NO"/>
          </a:p>
        </p:txBody>
      </p:sp>
    </p:spTree>
    <p:extLst>
      <p:ext uri="{BB962C8B-B14F-4D97-AF65-F5344CB8AC3E}">
        <p14:creationId xmlns:p14="http://schemas.microsoft.com/office/powerpoint/2010/main" val="2106452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Tone</a:t>
            </a:r>
          </a:p>
        </p:txBody>
      </p:sp>
      <p:sp>
        <p:nvSpPr>
          <p:cNvPr id="4" name="Plassholder for lysbildenummer 3"/>
          <p:cNvSpPr>
            <a:spLocks noGrp="1"/>
          </p:cNvSpPr>
          <p:nvPr>
            <p:ph type="sldNum" sz="quarter" idx="5"/>
          </p:nvPr>
        </p:nvSpPr>
        <p:spPr/>
        <p:txBody>
          <a:bodyPr/>
          <a:lstStyle/>
          <a:p>
            <a:fld id="{5602E39F-1B3B-483D-BFF3-BBC2D6811F1D}" type="slidenum">
              <a:rPr lang="nb-NO" smtClean="0"/>
              <a:t>25</a:t>
            </a:fld>
            <a:endParaRPr lang="nb-NO"/>
          </a:p>
        </p:txBody>
      </p:sp>
    </p:spTree>
    <p:extLst>
      <p:ext uri="{BB962C8B-B14F-4D97-AF65-F5344CB8AC3E}">
        <p14:creationId xmlns:p14="http://schemas.microsoft.com/office/powerpoint/2010/main" val="241693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602E39F-1B3B-483D-BFF3-BBC2D6811F1D}" type="slidenum">
              <a:rPr lang="nb-NO" smtClean="0"/>
              <a:t>3</a:t>
            </a:fld>
            <a:endParaRPr lang="nb-NO"/>
          </a:p>
        </p:txBody>
      </p:sp>
    </p:spTree>
    <p:extLst>
      <p:ext uri="{BB962C8B-B14F-4D97-AF65-F5344CB8AC3E}">
        <p14:creationId xmlns:p14="http://schemas.microsoft.com/office/powerpoint/2010/main" val="131617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7000"/>
              </a:lnSpc>
              <a:buFont typeface="Symbol" panose="05050102010706020507" pitchFamily="18" charset="2"/>
              <a:buNone/>
            </a:pPr>
            <a:r>
              <a:rPr lang="nb-NO" sz="2400" dirty="0"/>
              <a:t>Vi er litt over 100 ansatte og litt over halvparten jobber med ‘vanlig’ undervisning, det som dere kanskje tenker når vi snakker om skole. </a:t>
            </a:r>
            <a:r>
              <a:rPr lang="nb-NO" sz="2400" dirty="0" err="1"/>
              <a:t>Ca</a:t>
            </a:r>
            <a:r>
              <a:rPr lang="nb-NO" sz="2400" dirty="0"/>
              <a:t> en fjerdedel av de ansatte jobber med elever som får tilrettelagt opplæring på avdelingene for arbeidslivs- og hverdagslivstrening,  vi har et ressursteam som sørger for opplæring til ungdommer som er barnevernsystemet og vi har ansatte for drift, renhold, kontor, ikt.</a:t>
            </a:r>
          </a:p>
          <a:p>
            <a:pPr marL="0" lvl="0" indent="0">
              <a:lnSpc>
                <a:spcPct val="107000"/>
              </a:lnSpc>
              <a:buFont typeface="Symbol" panose="05050102010706020507" pitchFamily="18" charset="2"/>
              <a:buNone/>
            </a:pPr>
            <a:r>
              <a:rPr lang="nb-NO" sz="2400" dirty="0"/>
              <a:t>Et stort spenn. Det som er felles for oss alle er at vi er her for ungdommene. </a:t>
            </a:r>
          </a:p>
          <a:p>
            <a:pPr marL="0" lvl="0" indent="0">
              <a:lnSpc>
                <a:spcPct val="107000"/>
              </a:lnSpc>
              <a:buFont typeface="Symbol" panose="05050102010706020507" pitchFamily="18" charset="2"/>
              <a:buNone/>
            </a:pPr>
            <a:endParaRPr lang="nb-NO" sz="2400" dirty="0"/>
          </a:p>
          <a:p>
            <a:pPr marL="0" lvl="0" indent="0">
              <a:lnSpc>
                <a:spcPct val="107000"/>
              </a:lnSpc>
              <a:buFont typeface="Symbol" panose="05050102010706020507" pitchFamily="18" charset="2"/>
              <a:buNone/>
            </a:pPr>
            <a:r>
              <a:rPr lang="nb-NO" sz="2400" dirty="0"/>
              <a:t>Og Vår visjon er at  ‘Vi skaper de tryggeste rammene… </a:t>
            </a:r>
            <a:r>
              <a:rPr lang="nb-NO" sz="2400" dirty="0" err="1"/>
              <a:t>osv</a:t>
            </a:r>
            <a:endParaRPr lang="nb-NO" sz="2400" dirty="0"/>
          </a:p>
          <a:p>
            <a:pPr marL="0" lvl="0" indent="0">
              <a:lnSpc>
                <a:spcPct val="107000"/>
              </a:lnSpc>
              <a:buFont typeface="Symbol" panose="05050102010706020507" pitchFamily="18" charset="2"/>
              <a:buNone/>
            </a:pPr>
            <a:endParaRPr lang="nb-NO" sz="2400" dirty="0"/>
          </a:p>
          <a:p>
            <a:pPr marL="0" lvl="0" indent="0">
              <a:lnSpc>
                <a:spcPct val="107000"/>
              </a:lnSpc>
              <a:buFont typeface="Symbol" panose="05050102010706020507" pitchFamily="18" charset="2"/>
              <a:buNone/>
            </a:pPr>
            <a:r>
              <a:rPr lang="nb-NO" sz="2400" dirty="0"/>
              <a:t>Våre Verdier fellesskap, mestring og kunnskap beskriver hvordan vi er, hva som er viktig for oss og hjelper oss til å nå vår visjon:</a:t>
            </a:r>
          </a:p>
          <a:p>
            <a:pPr marL="0" lvl="0" indent="0">
              <a:lnSpc>
                <a:spcPct val="107000"/>
              </a:lnSpc>
              <a:buFont typeface="Symbol" panose="05050102010706020507" pitchFamily="18" charset="2"/>
              <a:buNone/>
            </a:pPr>
            <a:endParaRPr lang="nb-NO" sz="2400" dirty="0"/>
          </a:p>
          <a:p>
            <a:pPr marL="0" lvl="0" indent="0">
              <a:lnSpc>
                <a:spcPct val="107000"/>
              </a:lnSpc>
              <a:buFont typeface="Symbol" panose="05050102010706020507" pitchFamily="18" charset="2"/>
              <a:buNone/>
            </a:pPr>
            <a:r>
              <a:rPr lang="nb-NO" sz="2400" dirty="0"/>
              <a:t>Vi jobber i og legger til rette for et </a:t>
            </a:r>
            <a:r>
              <a:rPr lang="nb-NO" sz="2000" dirty="0"/>
              <a:t>trygt og profesjonelt læringsfellesskap</a:t>
            </a:r>
          </a:p>
          <a:p>
            <a:pPr marL="0" lvl="0" indent="0">
              <a:lnSpc>
                <a:spcPct val="107000"/>
              </a:lnSpc>
              <a:buFont typeface="Symbol" panose="05050102010706020507" pitchFamily="18" charset="2"/>
              <a:buNone/>
            </a:pPr>
            <a:endParaRPr lang="nb-NO" sz="2000" dirty="0"/>
          </a:p>
          <a:p>
            <a:pPr marL="0" lvl="0" indent="0">
              <a:lnSpc>
                <a:spcPct val="107000"/>
              </a:lnSpc>
              <a:buFont typeface="Symbol" panose="05050102010706020507" pitchFamily="18" charset="2"/>
              <a:buNone/>
            </a:pPr>
            <a:r>
              <a:rPr lang="nb-NO" sz="2000" dirty="0"/>
              <a:t>Vi ønsker at alle skal oppleve mestring ut ifra egne forutsetninger</a:t>
            </a:r>
          </a:p>
          <a:p>
            <a:pPr marL="0" lvl="0" indent="0">
              <a:lnSpc>
                <a:spcPct val="107000"/>
              </a:lnSpc>
              <a:buNone/>
            </a:pPr>
            <a:endParaRPr lang="nb-NO" sz="2400" dirty="0"/>
          </a:p>
          <a:p>
            <a:pPr marL="0" lvl="0" indent="0">
              <a:lnSpc>
                <a:spcPct val="107000"/>
              </a:lnSpc>
              <a:spcAft>
                <a:spcPts val="800"/>
              </a:spcAft>
              <a:buFont typeface="Symbol" panose="05050102010706020507" pitchFamily="18" charset="2"/>
              <a:buNone/>
            </a:pPr>
            <a:r>
              <a:rPr lang="nb-NO" sz="2000" dirty="0"/>
              <a:t>Vi er opptatt av nysgjerrighet og utvikling for varig kunnskap</a:t>
            </a:r>
          </a:p>
          <a:p>
            <a:pPr marL="0" lvl="0" indent="0">
              <a:lnSpc>
                <a:spcPct val="107000"/>
              </a:lnSpc>
              <a:spcAft>
                <a:spcPts val="800"/>
              </a:spcAft>
              <a:buFont typeface="Symbol" panose="05050102010706020507" pitchFamily="18" charset="2"/>
              <a:buNone/>
            </a:pPr>
            <a:endParaRPr lang="nb-NO" sz="2000" dirty="0"/>
          </a:p>
          <a:p>
            <a:pPr marL="0" lvl="0" indent="0">
              <a:lnSpc>
                <a:spcPct val="107000"/>
              </a:lnSpc>
              <a:spcAft>
                <a:spcPts val="800"/>
              </a:spcAft>
              <a:buFont typeface="Symbol" panose="05050102010706020507" pitchFamily="18" charset="2"/>
              <a:buNone/>
            </a:pPr>
            <a:r>
              <a:rPr lang="nb-NO" sz="2000" dirty="0"/>
              <a:t>Visjonen skaper forventninger, stiller krav til oss og utfordrer oss – og det er bra. Det er vår visjon og alle som jobber på skolen skal bidra til å skape de tryggeste rammene for best læring og utvikling.  </a:t>
            </a:r>
          </a:p>
          <a:p>
            <a:endParaRPr lang="nb-NO" dirty="0"/>
          </a:p>
        </p:txBody>
      </p:sp>
      <p:sp>
        <p:nvSpPr>
          <p:cNvPr id="4" name="Plassholder for lysbildenummer 3"/>
          <p:cNvSpPr>
            <a:spLocks noGrp="1"/>
          </p:cNvSpPr>
          <p:nvPr>
            <p:ph type="sldNum" sz="quarter" idx="5"/>
          </p:nvPr>
        </p:nvSpPr>
        <p:spPr/>
        <p:txBody>
          <a:bodyPr/>
          <a:lstStyle/>
          <a:p>
            <a:fld id="{07DA84D3-F8D1-4BC1-9369-28333D340F3D}" type="slidenum">
              <a:rPr lang="nb-NO" smtClean="0"/>
              <a:t>4</a:t>
            </a:fld>
            <a:endParaRPr lang="nb-NO"/>
          </a:p>
        </p:txBody>
      </p:sp>
    </p:spTree>
    <p:extLst>
      <p:ext uri="{BB962C8B-B14F-4D97-AF65-F5344CB8AC3E}">
        <p14:creationId xmlns:p14="http://schemas.microsoft.com/office/powerpoint/2010/main" val="2101562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På YF har vi hatt </a:t>
            </a:r>
            <a:r>
              <a:rPr lang="nb-NO" dirty="0" err="1"/>
              <a:t>oppstartssamtaler</a:t>
            </a:r>
            <a:r>
              <a:rPr lang="nb-NO" dirty="0"/>
              <a:t> med elev/ foresatt på 1. skoledag</a:t>
            </a:r>
          </a:p>
          <a:p>
            <a:r>
              <a:rPr lang="nb-NO" dirty="0"/>
              <a:t>ST og ID har hatt samlet oppstart</a:t>
            </a:r>
          </a:p>
          <a:p>
            <a:r>
              <a:rPr lang="nb-NO" dirty="0"/>
              <a:t>De første dager gikk med på å komme i gang, jobbe med relasjoner elev-elev og elev-lærer, ta ut bøker, </a:t>
            </a:r>
            <a:r>
              <a:rPr lang="nb-NO" dirty="0" err="1"/>
              <a:t>osv</a:t>
            </a:r>
            <a:endParaRPr lang="nb-NO" dirty="0"/>
          </a:p>
          <a:p>
            <a:endParaRPr lang="nb-NO" dirty="0"/>
          </a:p>
          <a:p>
            <a:r>
              <a:rPr lang="nb-NO" dirty="0"/>
              <a:t>Vi bruker Makkerskapsordning </a:t>
            </a:r>
            <a:r>
              <a:rPr lang="nb-NO" dirty="0" err="1"/>
              <a:t>dvs</a:t>
            </a:r>
            <a:r>
              <a:rPr lang="nb-NO" dirty="0"/>
              <a:t> elevene får tildelt en makker og en makkergruppe og det roteres etter tre uker, bli bedre kjent med flere i klassen</a:t>
            </a:r>
          </a:p>
          <a:p>
            <a:r>
              <a:rPr lang="nb-NO" dirty="0"/>
              <a:t>Bruker også klassekart</a:t>
            </a:r>
          </a:p>
          <a:p>
            <a:endParaRPr lang="nb-NO" dirty="0"/>
          </a:p>
          <a:p>
            <a:endParaRPr lang="nb-NO" dirty="0"/>
          </a:p>
          <a:p>
            <a:r>
              <a:rPr lang="nb-NO" dirty="0"/>
              <a:t> </a:t>
            </a:r>
          </a:p>
        </p:txBody>
      </p:sp>
      <p:sp>
        <p:nvSpPr>
          <p:cNvPr id="4" name="Plassholder for lysbildenummer 3"/>
          <p:cNvSpPr>
            <a:spLocks noGrp="1"/>
          </p:cNvSpPr>
          <p:nvPr>
            <p:ph type="sldNum" sz="quarter" idx="5"/>
          </p:nvPr>
        </p:nvSpPr>
        <p:spPr/>
        <p:txBody>
          <a:bodyPr/>
          <a:lstStyle/>
          <a:p>
            <a:fld id="{5602E39F-1B3B-483D-BFF3-BBC2D6811F1D}" type="slidenum">
              <a:rPr lang="nb-NO" smtClean="0"/>
              <a:t>5</a:t>
            </a:fld>
            <a:endParaRPr lang="nb-NO"/>
          </a:p>
        </p:txBody>
      </p:sp>
    </p:spTree>
    <p:extLst>
      <p:ext uri="{BB962C8B-B14F-4D97-AF65-F5344CB8AC3E}">
        <p14:creationId xmlns:p14="http://schemas.microsoft.com/office/powerpoint/2010/main" val="146846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har en aktivitetsdag i oppstarten, det har vi gjennomført forrige uke torsdag. Fantastisk dag. Skolen har gjort det i de </a:t>
            </a:r>
            <a:r>
              <a:rPr lang="nb-NO"/>
              <a:t>siste 20 </a:t>
            </a:r>
            <a:r>
              <a:rPr lang="nb-NO" dirty="0"/>
              <a:t>år – med avbrudd i pandemien og i fjor var det dårlig vær. Det er idrett som organiserer det, trinnene går forskjellige løyper og hovedfokus er relasjonsbygging med noe faglig innhold.</a:t>
            </a:r>
          </a:p>
          <a:p>
            <a:pPr>
              <a:spcAft>
                <a:spcPts val="600"/>
              </a:spcAft>
            </a:pPr>
            <a:endParaRPr lang="nb-NO" dirty="0"/>
          </a:p>
          <a:p>
            <a:pPr>
              <a:spcAft>
                <a:spcPts val="600"/>
              </a:spcAft>
            </a:pPr>
            <a:r>
              <a:rPr lang="nb-NO" dirty="0"/>
              <a:t>Vg1: Jervskogen-Stavsjøen</a:t>
            </a:r>
          </a:p>
          <a:p>
            <a:pPr>
              <a:spcAft>
                <a:spcPts val="600"/>
              </a:spcAft>
            </a:pPr>
            <a:r>
              <a:rPr lang="nb-NO" dirty="0"/>
              <a:t>Vg2: </a:t>
            </a:r>
            <a:r>
              <a:rPr lang="nb-NO" dirty="0" err="1"/>
              <a:t>Sekkhølet</a:t>
            </a:r>
            <a:r>
              <a:rPr lang="nb-NO" dirty="0"/>
              <a:t>-Stavsjøen</a:t>
            </a:r>
          </a:p>
          <a:p>
            <a:pPr>
              <a:spcAft>
                <a:spcPts val="600"/>
              </a:spcAft>
            </a:pPr>
            <a:r>
              <a:rPr lang="nb-NO" dirty="0"/>
              <a:t>Vg3:</a:t>
            </a:r>
            <a:r>
              <a:rPr kumimoji="0" lang="nb-NO" b="0" i="0" u="none" strike="noStrike" kern="1200" cap="none" spc="0" normalizeH="0" baseline="0" noProof="0" dirty="0">
                <a:ln>
                  <a:noFill/>
                </a:ln>
                <a:effectLst/>
                <a:uLnTx/>
                <a:uFillTx/>
              </a:rPr>
              <a:t> </a:t>
            </a:r>
            <a:r>
              <a:rPr kumimoji="0" lang="nb-NO" b="0" i="0" u="none" strike="noStrike" kern="1200" cap="none" spc="0" normalizeH="0" baseline="0" noProof="0" dirty="0" err="1">
                <a:ln>
                  <a:noFill/>
                </a:ln>
                <a:effectLst/>
                <a:uLnTx/>
                <a:uFillTx/>
              </a:rPr>
              <a:t>Hønstad</a:t>
            </a:r>
            <a:r>
              <a:rPr kumimoji="0" lang="nb-NO" b="0" i="0" u="none" strike="noStrike" kern="1200" cap="none" spc="0" normalizeH="0" baseline="0" noProof="0" dirty="0">
                <a:ln>
                  <a:noFill/>
                </a:ln>
                <a:effectLst/>
                <a:uLnTx/>
                <a:uFillTx/>
              </a:rPr>
              <a:t>-</a:t>
            </a:r>
            <a:r>
              <a:rPr kumimoji="0" lang="nb-NO" b="0" i="0" u="none" strike="noStrike" kern="1200" cap="none" spc="0" normalizeH="0" baseline="0" noProof="0" dirty="0" err="1">
                <a:ln>
                  <a:noFill/>
                </a:ln>
                <a:effectLst/>
                <a:uLnTx/>
                <a:uFillTx/>
              </a:rPr>
              <a:t>Hasetkammen</a:t>
            </a:r>
            <a:r>
              <a:rPr kumimoji="0" lang="nb-NO" b="0" i="0" u="none" strike="noStrike" kern="1200" cap="none" spc="0" normalizeH="0" baseline="0" noProof="0" dirty="0">
                <a:ln>
                  <a:noFill/>
                </a:ln>
                <a:effectLst/>
                <a:uLnTx/>
                <a:uFillTx/>
              </a:rPr>
              <a:t>-Stavsjøen</a:t>
            </a:r>
          </a:p>
          <a:p>
            <a:pPr>
              <a:spcAft>
                <a:spcPts val="600"/>
              </a:spcAft>
            </a:pPr>
            <a:r>
              <a:rPr kumimoji="0" lang="nb-NO" b="0" i="0" u="none" strike="noStrike" kern="1200" cap="none" spc="0" normalizeH="0" baseline="0" noProof="0" dirty="0">
                <a:ln>
                  <a:noFill/>
                </a:ln>
                <a:effectLst/>
                <a:uLnTx/>
                <a:uFillTx/>
              </a:rPr>
              <a:t>Pluss noe alternativ tilbud på Stavsjøen</a:t>
            </a:r>
            <a:endParaRPr lang="nb-NO" dirty="0"/>
          </a:p>
          <a:p>
            <a:endParaRPr lang="nb-NO" dirty="0"/>
          </a:p>
          <a:p>
            <a:r>
              <a:rPr lang="nb-NO" dirty="0"/>
              <a:t>Kjempefin dag</a:t>
            </a:r>
          </a:p>
        </p:txBody>
      </p:sp>
      <p:sp>
        <p:nvSpPr>
          <p:cNvPr id="4" name="Plassholder for lysbildenummer 3"/>
          <p:cNvSpPr>
            <a:spLocks noGrp="1"/>
          </p:cNvSpPr>
          <p:nvPr>
            <p:ph type="sldNum" sz="quarter" idx="10"/>
          </p:nvPr>
        </p:nvSpPr>
        <p:spPr/>
        <p:txBody>
          <a:bodyPr/>
          <a:lstStyle/>
          <a:p>
            <a:fld id="{5602E39F-1B3B-483D-BFF3-BBC2D6811F1D}" type="slidenum">
              <a:rPr lang="nb-NO" smtClean="0"/>
              <a:t>6</a:t>
            </a:fld>
            <a:endParaRPr lang="nb-NO"/>
          </a:p>
        </p:txBody>
      </p:sp>
    </p:spTree>
    <p:extLst>
      <p:ext uri="{BB962C8B-B14F-4D97-AF65-F5344CB8AC3E}">
        <p14:creationId xmlns:p14="http://schemas.microsoft.com/office/powerpoint/2010/main" val="3228284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Alle elever har en lovfestet rett til et trygt og godt skolemiljø.</a:t>
            </a:r>
          </a:p>
          <a:p>
            <a:r>
              <a:rPr lang="nb-NO"/>
              <a:t>I fjor kom en ny opplæringslov, det heter nå ikke lenger kapittel 9A det har blitt kapittel 12</a:t>
            </a:r>
          </a:p>
          <a:p>
            <a:endParaRPr lang="nb-NO"/>
          </a:p>
          <a:p>
            <a:r>
              <a:rPr lang="nb-NO"/>
              <a:t>12-2 alle elever har rett …</a:t>
            </a:r>
          </a:p>
          <a:p>
            <a:endParaRPr lang="nb-NO"/>
          </a:p>
          <a:p>
            <a:r>
              <a:rPr lang="nb-NO"/>
              <a:t>12-3 Nulltoleranse til krenkende oppførsel</a:t>
            </a:r>
          </a:p>
        </p:txBody>
      </p:sp>
      <p:sp>
        <p:nvSpPr>
          <p:cNvPr id="4" name="Plassholder for lysbildenummer 3"/>
          <p:cNvSpPr>
            <a:spLocks noGrp="1"/>
          </p:cNvSpPr>
          <p:nvPr>
            <p:ph type="sldNum" sz="quarter" idx="5"/>
          </p:nvPr>
        </p:nvSpPr>
        <p:spPr/>
        <p:txBody>
          <a:bodyPr/>
          <a:lstStyle/>
          <a:p>
            <a:fld id="{DDEF11BD-0751-48E0-9207-8F9792F8B2D3}" type="slidenum">
              <a:rPr lang="nb-NO" smtClean="0"/>
              <a:t>7</a:t>
            </a:fld>
            <a:endParaRPr lang="nb-NO"/>
          </a:p>
        </p:txBody>
      </p:sp>
    </p:spTree>
    <p:extLst>
      <p:ext uri="{BB962C8B-B14F-4D97-AF65-F5344CB8AC3E}">
        <p14:creationId xmlns:p14="http://schemas.microsoft.com/office/powerpoint/2010/main" val="165965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Paragraf 12-4 Beskriver aktivitetsplikten - alle som jobber på en skole har plikt…</a:t>
            </a:r>
          </a:p>
          <a:p>
            <a:endParaRPr lang="nb-NO"/>
          </a:p>
          <a:p>
            <a:r>
              <a:rPr lang="nb-NO"/>
              <a:t>Viktig å merke seg at … utenfor skolens område …</a:t>
            </a:r>
          </a:p>
        </p:txBody>
      </p:sp>
      <p:sp>
        <p:nvSpPr>
          <p:cNvPr id="4" name="Plassholder for lysbildenummer 3"/>
          <p:cNvSpPr>
            <a:spLocks noGrp="1"/>
          </p:cNvSpPr>
          <p:nvPr>
            <p:ph type="sldNum" sz="quarter" idx="5"/>
          </p:nvPr>
        </p:nvSpPr>
        <p:spPr/>
        <p:txBody>
          <a:bodyPr/>
          <a:lstStyle/>
          <a:p>
            <a:fld id="{DDEF11BD-0751-48E0-9207-8F9792F8B2D3}" type="slidenum">
              <a:rPr lang="nb-NO" smtClean="0"/>
              <a:t>8</a:t>
            </a:fld>
            <a:endParaRPr lang="nb-NO"/>
          </a:p>
        </p:txBody>
      </p:sp>
    </p:spTree>
    <p:extLst>
      <p:ext uri="{BB962C8B-B14F-4D97-AF65-F5344CB8AC3E}">
        <p14:creationId xmlns:p14="http://schemas.microsoft.com/office/powerpoint/2010/main" val="1758261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Elevenes ansvar – snakk med elevene om det. </a:t>
            </a:r>
          </a:p>
        </p:txBody>
      </p:sp>
      <p:sp>
        <p:nvSpPr>
          <p:cNvPr id="4" name="Plassholder for lysbildenummer 3"/>
          <p:cNvSpPr>
            <a:spLocks noGrp="1"/>
          </p:cNvSpPr>
          <p:nvPr>
            <p:ph type="sldNum" sz="quarter" idx="5"/>
          </p:nvPr>
        </p:nvSpPr>
        <p:spPr/>
        <p:txBody>
          <a:bodyPr/>
          <a:lstStyle/>
          <a:p>
            <a:fld id="{702499DD-E55E-4D2B-ACB0-BAB27EC86DDD}" type="slidenum">
              <a:rPr lang="nb-NO" smtClean="0"/>
              <a:t>9</a:t>
            </a:fld>
            <a:endParaRPr lang="nb-NO"/>
          </a:p>
        </p:txBody>
      </p:sp>
    </p:spTree>
    <p:extLst>
      <p:ext uri="{BB962C8B-B14F-4D97-AF65-F5344CB8AC3E}">
        <p14:creationId xmlns:p14="http://schemas.microsoft.com/office/powerpoint/2010/main" val="3544670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sp>
        <p:nvSpPr>
          <p:cNvPr id="2" name="Title 1"/>
          <p:cNvSpPr>
            <a:spLocks noGrp="1"/>
          </p:cNvSpPr>
          <p:nvPr>
            <p:ph type="ctrTitle"/>
          </p:nvPr>
        </p:nvSpPr>
        <p:spPr>
          <a:xfrm>
            <a:off x="914400" y="2535896"/>
            <a:ext cx="10363200" cy="1121846"/>
          </a:xfrm>
        </p:spPr>
        <p:txBody>
          <a:bodyPr anchor="b">
            <a:normAutofit/>
          </a:bodyPr>
          <a:lstStyle>
            <a:lvl1pPr algn="ctr">
              <a:defRPr sz="4050">
                <a:solidFill>
                  <a:srgbClr val="000000"/>
                </a:solidFill>
              </a:defRPr>
            </a:lvl1pPr>
          </a:lstStyle>
          <a:p>
            <a:r>
              <a:rPr lang="nb-NO"/>
              <a:t>Klikk for å redigere tittelstil</a:t>
            </a:r>
            <a:endParaRPr lang="en-US"/>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3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pic>
        <p:nvPicPr>
          <p:cNvPr id="7" name="Bilde 6">
            <a:extLst>
              <a:ext uri="{FF2B5EF4-FFF2-40B4-BE49-F238E27FC236}">
                <a16:creationId xmlns:a16="http://schemas.microsoft.com/office/drawing/2014/main" id="{53C00A96-9228-4E6E-AE76-CA1B57587F0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90" y="396050"/>
            <a:ext cx="2179324" cy="672085"/>
          </a:xfrm>
          <a:prstGeom prst="rect">
            <a:avLst/>
          </a:prstGeom>
        </p:spPr>
      </p:pic>
    </p:spTree>
    <p:extLst>
      <p:ext uri="{BB962C8B-B14F-4D97-AF65-F5344CB8AC3E}">
        <p14:creationId xmlns:p14="http://schemas.microsoft.com/office/powerpoint/2010/main" val="174967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6A1A0E74-B8A8-4360-A367-9FF538085BF2}" type="datetimeFigureOut">
              <a:rPr lang="nb-NO" smtClean="0"/>
              <a:t>02.09.2025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61439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02.09.2025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1446497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63DFC49-49A2-44B8-B23A-B4A841426F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500" b="12500"/>
          <a:stretch/>
        </p:blipFill>
        <p:spPr>
          <a:xfrm>
            <a:off x="0" y="-1"/>
            <a:ext cx="12192000" cy="6858001"/>
          </a:xfrm>
          <a:prstGeom prst="rect">
            <a:avLst/>
          </a:prstGeom>
        </p:spPr>
      </p:pic>
      <p:sp>
        <p:nvSpPr>
          <p:cNvPr id="2" name="TekstSylinder 1">
            <a:extLst>
              <a:ext uri="{FF2B5EF4-FFF2-40B4-BE49-F238E27FC236}">
                <a16:creationId xmlns:a16="http://schemas.microsoft.com/office/drawing/2014/main" id="{0547DE91-F021-4E3A-9BBE-7FC68723FEC6}"/>
              </a:ext>
            </a:extLst>
          </p:cNvPr>
          <p:cNvSpPr txBox="1"/>
          <p:nvPr userDrawn="1"/>
        </p:nvSpPr>
        <p:spPr>
          <a:xfrm>
            <a:off x="2316480" y="5035631"/>
            <a:ext cx="7559040" cy="292388"/>
          </a:xfrm>
          <a:prstGeom prst="rect">
            <a:avLst/>
          </a:prstGeom>
          <a:noFill/>
        </p:spPr>
        <p:txBody>
          <a:bodyPr wrap="square" rtlCol="0">
            <a:spAutoFit/>
          </a:bodyPr>
          <a:lstStyle/>
          <a:p>
            <a:pPr algn="ctr"/>
            <a:r>
              <a:rPr lang="nb-NO" sz="1300"/>
              <a:t>trondelagfylke.no | fb.com/</a:t>
            </a:r>
            <a:r>
              <a:rPr lang="nb-NO" sz="1300" err="1"/>
              <a:t>trondelagfylke</a:t>
            </a:r>
            <a:endParaRPr lang="nb-NO" sz="1300"/>
          </a:p>
        </p:txBody>
      </p:sp>
    </p:spTree>
    <p:extLst>
      <p:ext uri="{BB962C8B-B14F-4D97-AF65-F5344CB8AC3E}">
        <p14:creationId xmlns:p14="http://schemas.microsoft.com/office/powerpoint/2010/main" val="3606132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sp>
        <p:nvSpPr>
          <p:cNvPr id="2" name="Title 1"/>
          <p:cNvSpPr>
            <a:spLocks noGrp="1"/>
          </p:cNvSpPr>
          <p:nvPr>
            <p:ph type="ctrTitle"/>
          </p:nvPr>
        </p:nvSpPr>
        <p:spPr>
          <a:xfrm>
            <a:off x="914400" y="2535896"/>
            <a:ext cx="10363200" cy="1121846"/>
          </a:xfrm>
        </p:spPr>
        <p:txBody>
          <a:bodyPr anchor="b">
            <a:normAutofit/>
          </a:bodyPr>
          <a:lstStyle>
            <a:lvl1pPr algn="ctr">
              <a:defRPr sz="4050">
                <a:solidFill>
                  <a:srgbClr val="000000"/>
                </a:solidFill>
              </a:defRPr>
            </a:lvl1pPr>
          </a:lstStyle>
          <a:p>
            <a:r>
              <a:rPr lang="nb-NO"/>
              <a:t>Klikk for å redigere tittelstil</a:t>
            </a:r>
            <a:endParaRPr lang="en-US"/>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3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pic>
        <p:nvPicPr>
          <p:cNvPr id="7" name="Bilde 6">
            <a:extLst>
              <a:ext uri="{FF2B5EF4-FFF2-40B4-BE49-F238E27FC236}">
                <a16:creationId xmlns:a16="http://schemas.microsoft.com/office/drawing/2014/main" id="{53C00A96-9228-4E6E-AE76-CA1B57587F0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90" y="396050"/>
            <a:ext cx="2179324" cy="672085"/>
          </a:xfrm>
          <a:prstGeom prst="rect">
            <a:avLst/>
          </a:prstGeom>
        </p:spPr>
      </p:pic>
    </p:spTree>
    <p:extLst>
      <p:ext uri="{BB962C8B-B14F-4D97-AF65-F5344CB8AC3E}">
        <p14:creationId xmlns:p14="http://schemas.microsoft.com/office/powerpoint/2010/main" val="914119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a:normAutofit/>
          </a:bodyPr>
          <a:lstStyle>
            <a:lvl1pPr marL="0" indent="0" algn="ctr">
              <a:buNone/>
              <a:defRPr sz="1400"/>
            </a:lvl1pPr>
          </a:lstStyle>
          <a:p>
            <a:r>
              <a:rPr lang="nb-NO"/>
              <a:t>Klikk ikonet for å legge til et bilde</a:t>
            </a:r>
          </a:p>
        </p:txBody>
      </p:sp>
      <p:sp>
        <p:nvSpPr>
          <p:cNvPr id="2" name="Title 1"/>
          <p:cNvSpPr>
            <a:spLocks noGrp="1"/>
          </p:cNvSpPr>
          <p:nvPr>
            <p:ph type="title"/>
          </p:nvPr>
        </p:nvSpPr>
        <p:spPr>
          <a:xfrm>
            <a:off x="831851" y="4977980"/>
            <a:ext cx="10515600" cy="775597"/>
          </a:xfrm>
        </p:spPr>
        <p:txBody>
          <a:bodyPr anchor="ctr" anchorCtr="0">
            <a:normAutofit/>
          </a:bodyPr>
          <a:lstStyle>
            <a:lvl1pPr algn="ctr">
              <a:defRPr sz="2800" baseline="0"/>
            </a:lvl1pPr>
          </a:lstStyle>
          <a:p>
            <a:r>
              <a:rPr lang="nb-NO"/>
              <a:t>Klikk for å redigere tittelstil</a:t>
            </a:r>
            <a:endParaRPr lang="en-US"/>
          </a:p>
        </p:txBody>
      </p:sp>
      <p:sp>
        <p:nvSpPr>
          <p:cNvPr id="3" name="Text Placeholder 2"/>
          <p:cNvSpPr>
            <a:spLocks noGrp="1"/>
          </p:cNvSpPr>
          <p:nvPr>
            <p:ph type="body" idx="1"/>
          </p:nvPr>
        </p:nvSpPr>
        <p:spPr>
          <a:xfrm>
            <a:off x="831851" y="5800962"/>
            <a:ext cx="10515600" cy="55399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2426244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A1A0E74-B8A8-4360-A367-9FF538085BF2}" type="datetimeFigureOut">
              <a:rPr lang="nb-NO" smtClean="0"/>
              <a:t>02.09.2025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220622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D8C7FABD-B60D-4278-8B7A-4CE212162DD1}"/>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title"/>
          </p:nvPr>
        </p:nvSpPr>
        <p:spPr/>
        <p:txBody>
          <a:bodyPr/>
          <a:lstStyle/>
          <a:p>
            <a:r>
              <a:rPr lang="nb-NO"/>
              <a:t>Klikk for å redigere tittelstil</a:t>
            </a:r>
            <a:endParaRPr lang="en-US"/>
          </a:p>
        </p:txBody>
      </p:sp>
      <p:sp>
        <p:nvSpPr>
          <p:cNvPr id="5" name="Date Placeholder 4"/>
          <p:cNvSpPr>
            <a:spLocks noGrp="1"/>
          </p:cNvSpPr>
          <p:nvPr>
            <p:ph type="dt" sz="half" idx="10"/>
          </p:nvPr>
        </p:nvSpPr>
        <p:spPr/>
        <p:txBody>
          <a:bodyPr/>
          <a:lstStyle/>
          <a:p>
            <a:fld id="{6A1A0E74-B8A8-4360-A367-9FF538085BF2}" type="datetimeFigureOut">
              <a:rPr lang="nb-NO" smtClean="0"/>
              <a:t>02.09.2025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891535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3" name="grafikk">
            <a:extLst>
              <a:ext uri="{FF2B5EF4-FFF2-40B4-BE49-F238E27FC236}">
                <a16:creationId xmlns:a16="http://schemas.microsoft.com/office/drawing/2014/main" id="{40C17E66-2E97-4F81-8F6E-EF36FBE47B27}"/>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3" name="Text Placeholder 2"/>
          <p:cNvSpPr>
            <a:spLocks noGrp="1"/>
          </p:cNvSpPr>
          <p:nvPr>
            <p:ph type="body" idx="1"/>
          </p:nvPr>
        </p:nvSpPr>
        <p:spPr>
          <a:xfrm>
            <a:off x="753693"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5" name="Text Placeholder 4"/>
          <p:cNvSpPr>
            <a:spLocks noGrp="1"/>
          </p:cNvSpPr>
          <p:nvPr>
            <p:ph type="body" sz="quarter" idx="3"/>
          </p:nvPr>
        </p:nvSpPr>
        <p:spPr>
          <a:xfrm>
            <a:off x="6254892"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7" name="Date Placeholder 6"/>
          <p:cNvSpPr>
            <a:spLocks noGrp="1"/>
          </p:cNvSpPr>
          <p:nvPr>
            <p:ph type="dt" sz="half" idx="10"/>
          </p:nvPr>
        </p:nvSpPr>
        <p:spPr/>
        <p:txBody>
          <a:bodyPr/>
          <a:lstStyle/>
          <a:p>
            <a:fld id="{6A1A0E74-B8A8-4360-A367-9FF538085BF2}" type="datetimeFigureOut">
              <a:rPr lang="nb-NO" smtClean="0"/>
              <a:t>02.09.2025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6457444-737A-4256-A71F-2C8225BFF095}" type="slidenum">
              <a:rPr lang="nb-NO" smtClean="0"/>
              <a:t>‹#›</a:t>
            </a:fld>
            <a:endParaRPr lang="nb-NO"/>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111128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39" y="0"/>
            <a:ext cx="6888861" cy="6858000"/>
          </a:xfrm>
          <a:solidFill>
            <a:schemeClr val="bg1">
              <a:lumMod val="50000"/>
            </a:schemeClr>
          </a:solidFill>
        </p:spPr>
        <p:txBody>
          <a:bodyPr tIns="360000">
            <a:normAutofit/>
          </a:bodyPr>
          <a:lstStyle>
            <a:lvl1pPr marL="0" indent="0" algn="ctr">
              <a:buNone/>
              <a:defRPr sz="1400"/>
            </a:lvl1pPr>
          </a:lstStyle>
          <a:p>
            <a:r>
              <a:rPr lang="nb-NO"/>
              <a:t>Klikk ikonet for å legge til et bilde</a:t>
            </a:r>
          </a:p>
        </p:txBody>
      </p:sp>
      <p:sp>
        <p:nvSpPr>
          <p:cNvPr id="5" name="Date Placeholder 4"/>
          <p:cNvSpPr>
            <a:spLocks noGrp="1"/>
          </p:cNvSpPr>
          <p:nvPr>
            <p:ph type="dt" sz="half" idx="10"/>
          </p:nvPr>
        </p:nvSpPr>
        <p:spPr/>
        <p:txBody>
          <a:bodyPr/>
          <a:lstStyle/>
          <a:p>
            <a:fld id="{6A1A0E74-B8A8-4360-A367-9FF538085BF2}" type="datetimeFigureOut">
              <a:rPr lang="nb-NO" smtClean="0"/>
              <a:t>02.09.2025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pic>
        <p:nvPicPr>
          <p:cNvPr id="8" name="logo_gul">
            <a:extLst>
              <a:ext uri="{FF2B5EF4-FFF2-40B4-BE49-F238E27FC236}">
                <a16:creationId xmlns:a16="http://schemas.microsoft.com/office/drawing/2014/main" id="{FC393D3E-C050-40F9-816F-B6EA7FC3FB3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9" name="logo_beige" descr="Et bilde som inneholder verktøy, skrunøkkel&#10;&#10;Beskrivelse som er generert med høy visshet" hidden="1">
            <a:extLst>
              <a:ext uri="{FF2B5EF4-FFF2-40B4-BE49-F238E27FC236}">
                <a16:creationId xmlns:a16="http://schemas.microsoft.com/office/drawing/2014/main" id="{ABE5CBE6-E2D6-4553-A491-4D45E48597A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10" name="logo_bla" descr="Et bilde som inneholder objekt&#10;&#10;Beskrivelse som er generert med høy visshet" hidden="1">
            <a:extLst>
              <a:ext uri="{FF2B5EF4-FFF2-40B4-BE49-F238E27FC236}">
                <a16:creationId xmlns:a16="http://schemas.microsoft.com/office/drawing/2014/main" id="{810A30F1-52BB-4D05-9919-9D60AECB773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normAutofit/>
          </a:bodyPr>
          <a:lstStyle>
            <a:lvl1pPr marL="0" indent="0">
              <a:buNone/>
              <a:defRPr sz="1400"/>
            </a:lvl1pPr>
          </a:lstStyle>
          <a:p>
            <a:pPr lvl="0"/>
            <a:r>
              <a:rPr lang="nb-NO"/>
              <a:t>Rediger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59" y="288398"/>
            <a:ext cx="3326055"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1838499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2" y="0"/>
            <a:ext cx="5280660" cy="6858000"/>
          </a:xfrm>
          <a:solidFill>
            <a:schemeClr val="bg1">
              <a:lumMod val="50000"/>
            </a:schemeClr>
          </a:solidFill>
        </p:spPr>
        <p:txBody>
          <a:bodyPr tIns="360000">
            <a:normAutofit/>
          </a:bodyPr>
          <a:lstStyle>
            <a:lvl1pPr marL="0" indent="0" algn="ctr">
              <a:buNone/>
              <a:defRPr sz="1400"/>
            </a:lvl1pPr>
          </a:lstStyle>
          <a:p>
            <a:r>
              <a:rPr lang="nb-NO"/>
              <a:t>Klikk ikonet for å legge til et bilde</a:t>
            </a:r>
          </a:p>
        </p:txBody>
      </p:sp>
      <p:sp>
        <p:nvSpPr>
          <p:cNvPr id="5" name="Date Placeholder 4"/>
          <p:cNvSpPr>
            <a:spLocks noGrp="1"/>
          </p:cNvSpPr>
          <p:nvPr>
            <p:ph type="dt" sz="half" idx="10"/>
          </p:nvPr>
        </p:nvSpPr>
        <p:spPr/>
        <p:txBody>
          <a:bodyPr/>
          <a:lstStyle/>
          <a:p>
            <a:fld id="{6A1A0E74-B8A8-4360-A367-9FF538085BF2}" type="datetimeFigureOut">
              <a:rPr lang="nb-NO" smtClean="0"/>
              <a:t>02.09.2025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normAutofit/>
          </a:bodyPr>
          <a:lstStyle>
            <a:lvl1pPr marL="0" indent="0">
              <a:buNone/>
              <a:defRPr sz="1400"/>
            </a:lvl1pPr>
          </a:lstStyle>
          <a:p>
            <a:pPr lvl="0"/>
            <a:r>
              <a:rPr lang="nb-NO"/>
              <a:t>Rediger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398"/>
            <a:ext cx="4334653"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54306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a:normAutofit/>
          </a:bodyPr>
          <a:lstStyle>
            <a:lvl1pPr marL="0" indent="0" algn="ctr">
              <a:buNone/>
              <a:defRPr sz="1400"/>
            </a:lvl1pPr>
          </a:lstStyle>
          <a:p>
            <a:r>
              <a:rPr lang="nb-NO"/>
              <a:t>Klikk ikonet for å legge til et bilde</a:t>
            </a:r>
          </a:p>
        </p:txBody>
      </p:sp>
      <p:sp>
        <p:nvSpPr>
          <p:cNvPr id="2" name="Title 1"/>
          <p:cNvSpPr>
            <a:spLocks noGrp="1"/>
          </p:cNvSpPr>
          <p:nvPr>
            <p:ph type="title"/>
          </p:nvPr>
        </p:nvSpPr>
        <p:spPr>
          <a:xfrm>
            <a:off x="831851" y="4977980"/>
            <a:ext cx="10515600" cy="775597"/>
          </a:xfrm>
        </p:spPr>
        <p:txBody>
          <a:bodyPr anchor="ctr" anchorCtr="0">
            <a:normAutofit/>
          </a:bodyPr>
          <a:lstStyle>
            <a:lvl1pPr algn="ctr">
              <a:defRPr sz="2800" baseline="0"/>
            </a:lvl1pPr>
          </a:lstStyle>
          <a:p>
            <a:r>
              <a:rPr lang="nb-NO"/>
              <a:t>Klikk for å redigere tittelstil</a:t>
            </a:r>
            <a:endParaRPr lang="en-US"/>
          </a:p>
        </p:txBody>
      </p:sp>
      <p:sp>
        <p:nvSpPr>
          <p:cNvPr id="3" name="Text Placeholder 2"/>
          <p:cNvSpPr>
            <a:spLocks noGrp="1"/>
          </p:cNvSpPr>
          <p:nvPr>
            <p:ph type="body" idx="1"/>
          </p:nvPr>
        </p:nvSpPr>
        <p:spPr>
          <a:xfrm>
            <a:off x="831851" y="5800962"/>
            <a:ext cx="10515600" cy="55399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3637136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02.09.2025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2" y="1847023"/>
            <a:ext cx="6248810" cy="3514958"/>
          </a:xfrm>
          <a:solidFill>
            <a:schemeClr val="bg1">
              <a:lumMod val="50000"/>
            </a:schemeClr>
          </a:solidFill>
        </p:spPr>
        <p:txBody>
          <a:bodyPr tIns="360000">
            <a:normAutofit/>
          </a:bodyPr>
          <a:lstStyle>
            <a:lvl1pPr marL="0" indent="0" algn="ctr">
              <a:buNone/>
              <a:defRPr sz="1400"/>
            </a:lvl1pPr>
          </a:lstStyle>
          <a:p>
            <a:r>
              <a:rPr lang="nb-NO"/>
              <a:t>Klikk ikonet for å legge til et bilde</a:t>
            </a:r>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3" y="1847032"/>
            <a:ext cx="3902599" cy="4329930"/>
          </a:xfrm>
        </p:spPr>
        <p:txBody>
          <a:bodyPr>
            <a:normAutofit/>
          </a:bodyPr>
          <a:lstStyle>
            <a:lvl1pPr marL="0" indent="0">
              <a:buNone/>
              <a:defRPr sz="1400"/>
            </a:lvl1pPr>
          </a:lstStyle>
          <a:p>
            <a:pPr lvl="0"/>
            <a:r>
              <a:rPr lang="nb-NO"/>
              <a:t>Rediger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38"/>
            <a:ext cx="3902598"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4278216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0" y="2438271"/>
            <a:ext cx="8999871" cy="3738692"/>
          </a:xfrm>
        </p:spPr>
        <p:txBody>
          <a:bodyPr anchor="t" anchorCtr="0">
            <a:normAutofit/>
          </a:bodyPr>
          <a:lstStyle>
            <a:lvl1pPr marL="0" indent="0">
              <a:buNone/>
              <a:defRPr sz="1800"/>
            </a:lvl1pPr>
          </a:lstStyle>
          <a:p>
            <a:pPr lvl="0"/>
            <a:r>
              <a:rPr lang="nb-NO"/>
              <a:t>Rediger tekststiler i malen</a:t>
            </a:r>
          </a:p>
        </p:txBody>
      </p:sp>
      <p:sp>
        <p:nvSpPr>
          <p:cNvPr id="3" name="Date Placeholder 2"/>
          <p:cNvSpPr>
            <a:spLocks noGrp="1"/>
          </p:cNvSpPr>
          <p:nvPr>
            <p:ph type="dt" sz="half" idx="10"/>
          </p:nvPr>
        </p:nvSpPr>
        <p:spPr/>
        <p:txBody>
          <a:bodyPr/>
          <a:lstStyle/>
          <a:p>
            <a:fld id="{6A1A0E74-B8A8-4360-A367-9FF538085BF2}" type="datetimeFigureOut">
              <a:rPr lang="nb-NO" smtClean="0"/>
              <a:t>02.09.2025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0" y="1212534"/>
            <a:ext cx="8999871" cy="984885"/>
          </a:xfrm>
        </p:spPr>
        <p:txBody>
          <a:bodyPr anchor="b" anchorCtr="0">
            <a:normAutofit/>
          </a:bodyPr>
          <a:lstStyle>
            <a:lvl1pPr marL="0" indent="0">
              <a:buNone/>
              <a:defRPr sz="3200"/>
            </a:lvl1pPr>
          </a:lstStyle>
          <a:p>
            <a:pPr lvl="0"/>
            <a:r>
              <a:rPr lang="nb-NO"/>
              <a:t>Rediger tekststiler i malen</a:t>
            </a:r>
          </a:p>
        </p:txBody>
      </p:sp>
      <p:pic>
        <p:nvPicPr>
          <p:cNvPr id="6" name="Bilde 5">
            <a:extLst>
              <a:ext uri="{FF2B5EF4-FFF2-40B4-BE49-F238E27FC236}">
                <a16:creationId xmlns:a16="http://schemas.microsoft.com/office/drawing/2014/main" id="{3F609443-9AE4-46E7-8FE7-2CE88496B0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90" y="396050"/>
            <a:ext cx="2179324" cy="672085"/>
          </a:xfrm>
          <a:prstGeom prst="rect">
            <a:avLst/>
          </a:prstGeom>
        </p:spPr>
      </p:pic>
    </p:spTree>
    <p:extLst>
      <p:ext uri="{BB962C8B-B14F-4D97-AF65-F5344CB8AC3E}">
        <p14:creationId xmlns:p14="http://schemas.microsoft.com/office/powerpoint/2010/main" val="3453513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6A1A0E74-B8A8-4360-A367-9FF538085BF2}" type="datetimeFigureOut">
              <a:rPr lang="nb-NO" smtClean="0"/>
              <a:t>02.09.2025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3072107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02.09.2025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3089438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63DFC49-49A2-44B8-B23A-B4A841426F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500" b="12500"/>
          <a:stretch/>
        </p:blipFill>
        <p:spPr>
          <a:xfrm>
            <a:off x="0" y="-1"/>
            <a:ext cx="12192000" cy="6858001"/>
          </a:xfrm>
          <a:prstGeom prst="rect">
            <a:avLst/>
          </a:prstGeom>
        </p:spPr>
      </p:pic>
      <p:sp>
        <p:nvSpPr>
          <p:cNvPr id="2" name="TekstSylinder 1">
            <a:extLst>
              <a:ext uri="{FF2B5EF4-FFF2-40B4-BE49-F238E27FC236}">
                <a16:creationId xmlns:a16="http://schemas.microsoft.com/office/drawing/2014/main" id="{0547DE91-F021-4E3A-9BBE-7FC68723FEC6}"/>
              </a:ext>
            </a:extLst>
          </p:cNvPr>
          <p:cNvSpPr txBox="1"/>
          <p:nvPr userDrawn="1"/>
        </p:nvSpPr>
        <p:spPr>
          <a:xfrm>
            <a:off x="2316480" y="5035631"/>
            <a:ext cx="7559040" cy="292388"/>
          </a:xfrm>
          <a:prstGeom prst="rect">
            <a:avLst/>
          </a:prstGeom>
          <a:noFill/>
        </p:spPr>
        <p:txBody>
          <a:bodyPr wrap="square" rtlCol="0">
            <a:spAutoFit/>
          </a:bodyPr>
          <a:lstStyle/>
          <a:p>
            <a:pPr algn="ctr"/>
            <a:r>
              <a:rPr lang="nb-NO" sz="1300"/>
              <a:t>trondelagfylke.no | fb.com/</a:t>
            </a:r>
            <a:r>
              <a:rPr lang="nb-NO" sz="1300" err="1"/>
              <a:t>trondelagfylke</a:t>
            </a:r>
            <a:endParaRPr lang="nb-NO" sz="1300"/>
          </a:p>
        </p:txBody>
      </p:sp>
    </p:spTree>
    <p:extLst>
      <p:ext uri="{BB962C8B-B14F-4D97-AF65-F5344CB8AC3E}">
        <p14:creationId xmlns:p14="http://schemas.microsoft.com/office/powerpoint/2010/main" val="2171498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sp>
        <p:nvSpPr>
          <p:cNvPr id="2" name="Title 1"/>
          <p:cNvSpPr>
            <a:spLocks noGrp="1"/>
          </p:cNvSpPr>
          <p:nvPr>
            <p:ph type="ctrTitle"/>
          </p:nvPr>
        </p:nvSpPr>
        <p:spPr>
          <a:xfrm>
            <a:off x="914400" y="2535896"/>
            <a:ext cx="10363200" cy="1121846"/>
          </a:xfrm>
        </p:spPr>
        <p:txBody>
          <a:bodyPr anchor="b">
            <a:normAutofit/>
          </a:bodyPr>
          <a:lstStyle>
            <a:lvl1pPr algn="ctr">
              <a:defRPr sz="4050">
                <a:solidFill>
                  <a:srgbClr val="000000"/>
                </a:solidFill>
              </a:defRPr>
            </a:lvl1pPr>
          </a:lstStyle>
          <a:p>
            <a:r>
              <a:rPr lang="nb-NO"/>
              <a:t>Klikk for å redigere tittelstil</a:t>
            </a:r>
            <a:endParaRPr lang="en-US"/>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3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pic>
        <p:nvPicPr>
          <p:cNvPr id="7" name="Bilde 6">
            <a:extLst>
              <a:ext uri="{FF2B5EF4-FFF2-40B4-BE49-F238E27FC236}">
                <a16:creationId xmlns:a16="http://schemas.microsoft.com/office/drawing/2014/main" id="{53C00A96-9228-4E6E-AE76-CA1B57587F0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90" y="396050"/>
            <a:ext cx="2179324" cy="672085"/>
          </a:xfrm>
          <a:prstGeom prst="rect">
            <a:avLst/>
          </a:prstGeom>
        </p:spPr>
      </p:pic>
    </p:spTree>
    <p:extLst>
      <p:ext uri="{BB962C8B-B14F-4D97-AF65-F5344CB8AC3E}">
        <p14:creationId xmlns:p14="http://schemas.microsoft.com/office/powerpoint/2010/main" val="3963549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a:normAutofit/>
          </a:bodyPr>
          <a:lstStyle>
            <a:lvl1pPr marL="0" indent="0" algn="ctr">
              <a:buNone/>
              <a:defRPr sz="1400"/>
            </a:lvl1pPr>
          </a:lstStyle>
          <a:p>
            <a:r>
              <a:rPr lang="nb-NO"/>
              <a:t>Klikk ikonet for å legge til et bilde</a:t>
            </a:r>
          </a:p>
        </p:txBody>
      </p:sp>
      <p:sp>
        <p:nvSpPr>
          <p:cNvPr id="2" name="Title 1"/>
          <p:cNvSpPr>
            <a:spLocks noGrp="1"/>
          </p:cNvSpPr>
          <p:nvPr>
            <p:ph type="title"/>
          </p:nvPr>
        </p:nvSpPr>
        <p:spPr>
          <a:xfrm>
            <a:off x="831851" y="4977980"/>
            <a:ext cx="10515600" cy="775597"/>
          </a:xfrm>
        </p:spPr>
        <p:txBody>
          <a:bodyPr anchor="ctr" anchorCtr="0">
            <a:normAutofit/>
          </a:bodyPr>
          <a:lstStyle>
            <a:lvl1pPr algn="ctr">
              <a:defRPr sz="2800" baseline="0"/>
            </a:lvl1pPr>
          </a:lstStyle>
          <a:p>
            <a:r>
              <a:rPr lang="nb-NO"/>
              <a:t>Klikk for å redigere tittelstil</a:t>
            </a:r>
            <a:endParaRPr lang="en-US"/>
          </a:p>
        </p:txBody>
      </p:sp>
      <p:sp>
        <p:nvSpPr>
          <p:cNvPr id="3" name="Text Placeholder 2"/>
          <p:cNvSpPr>
            <a:spLocks noGrp="1"/>
          </p:cNvSpPr>
          <p:nvPr>
            <p:ph type="body" idx="1"/>
          </p:nvPr>
        </p:nvSpPr>
        <p:spPr>
          <a:xfrm>
            <a:off x="831851" y="5800962"/>
            <a:ext cx="10515600" cy="55399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1974716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A1A0E74-B8A8-4360-A367-9FF538085BF2}" type="datetimeFigureOut">
              <a:rPr lang="nb-NO" smtClean="0"/>
              <a:t>02.09.2025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770652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D8C7FABD-B60D-4278-8B7A-4CE212162DD1}"/>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title"/>
          </p:nvPr>
        </p:nvSpPr>
        <p:spPr/>
        <p:txBody>
          <a:bodyPr/>
          <a:lstStyle/>
          <a:p>
            <a:r>
              <a:rPr lang="nb-NO"/>
              <a:t>Klikk for å redigere tittelstil</a:t>
            </a:r>
            <a:endParaRPr lang="en-US"/>
          </a:p>
        </p:txBody>
      </p:sp>
      <p:sp>
        <p:nvSpPr>
          <p:cNvPr id="5" name="Date Placeholder 4"/>
          <p:cNvSpPr>
            <a:spLocks noGrp="1"/>
          </p:cNvSpPr>
          <p:nvPr>
            <p:ph type="dt" sz="half" idx="10"/>
          </p:nvPr>
        </p:nvSpPr>
        <p:spPr/>
        <p:txBody>
          <a:bodyPr/>
          <a:lstStyle/>
          <a:p>
            <a:fld id="{6A1A0E74-B8A8-4360-A367-9FF538085BF2}" type="datetimeFigureOut">
              <a:rPr lang="nb-NO" smtClean="0"/>
              <a:t>02.09.2025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2448789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3" name="grafikk">
            <a:extLst>
              <a:ext uri="{FF2B5EF4-FFF2-40B4-BE49-F238E27FC236}">
                <a16:creationId xmlns:a16="http://schemas.microsoft.com/office/drawing/2014/main" id="{40C17E66-2E97-4F81-8F6E-EF36FBE47B27}"/>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3" name="Text Placeholder 2"/>
          <p:cNvSpPr>
            <a:spLocks noGrp="1"/>
          </p:cNvSpPr>
          <p:nvPr>
            <p:ph type="body" idx="1"/>
          </p:nvPr>
        </p:nvSpPr>
        <p:spPr>
          <a:xfrm>
            <a:off x="753693"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5" name="Text Placeholder 4"/>
          <p:cNvSpPr>
            <a:spLocks noGrp="1"/>
          </p:cNvSpPr>
          <p:nvPr>
            <p:ph type="body" sz="quarter" idx="3"/>
          </p:nvPr>
        </p:nvSpPr>
        <p:spPr>
          <a:xfrm>
            <a:off x="6254892"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7" name="Date Placeholder 6"/>
          <p:cNvSpPr>
            <a:spLocks noGrp="1"/>
          </p:cNvSpPr>
          <p:nvPr>
            <p:ph type="dt" sz="half" idx="10"/>
          </p:nvPr>
        </p:nvSpPr>
        <p:spPr/>
        <p:txBody>
          <a:bodyPr/>
          <a:lstStyle/>
          <a:p>
            <a:fld id="{6A1A0E74-B8A8-4360-A367-9FF538085BF2}" type="datetimeFigureOut">
              <a:rPr lang="nb-NO" smtClean="0"/>
              <a:t>02.09.2025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6457444-737A-4256-A71F-2C8225BFF095}" type="slidenum">
              <a:rPr lang="nb-NO" smtClean="0"/>
              <a:t>‹#›</a:t>
            </a:fld>
            <a:endParaRPr lang="nb-NO"/>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72344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A1A0E74-B8A8-4360-A367-9FF538085BF2}" type="datetimeFigureOut">
              <a:rPr lang="nb-NO" smtClean="0"/>
              <a:t>02.09.2025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868801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39" y="0"/>
            <a:ext cx="6888861" cy="6858000"/>
          </a:xfrm>
          <a:solidFill>
            <a:schemeClr val="bg1">
              <a:lumMod val="50000"/>
            </a:schemeClr>
          </a:solidFill>
        </p:spPr>
        <p:txBody>
          <a:bodyPr tIns="360000">
            <a:normAutofit/>
          </a:bodyPr>
          <a:lstStyle>
            <a:lvl1pPr marL="0" indent="0" algn="ctr">
              <a:buNone/>
              <a:defRPr sz="1400"/>
            </a:lvl1pPr>
          </a:lstStyle>
          <a:p>
            <a:r>
              <a:rPr lang="nb-NO"/>
              <a:t>Klikk ikonet for å legge til et bilde</a:t>
            </a:r>
          </a:p>
        </p:txBody>
      </p:sp>
      <p:sp>
        <p:nvSpPr>
          <p:cNvPr id="5" name="Date Placeholder 4"/>
          <p:cNvSpPr>
            <a:spLocks noGrp="1"/>
          </p:cNvSpPr>
          <p:nvPr>
            <p:ph type="dt" sz="half" idx="10"/>
          </p:nvPr>
        </p:nvSpPr>
        <p:spPr/>
        <p:txBody>
          <a:bodyPr/>
          <a:lstStyle/>
          <a:p>
            <a:fld id="{6A1A0E74-B8A8-4360-A367-9FF538085BF2}" type="datetimeFigureOut">
              <a:rPr lang="nb-NO" smtClean="0"/>
              <a:t>02.09.2025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pic>
        <p:nvPicPr>
          <p:cNvPr id="8" name="logo_gul">
            <a:extLst>
              <a:ext uri="{FF2B5EF4-FFF2-40B4-BE49-F238E27FC236}">
                <a16:creationId xmlns:a16="http://schemas.microsoft.com/office/drawing/2014/main" id="{FC393D3E-C050-40F9-816F-B6EA7FC3FB3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9" name="logo_beige" descr="Et bilde som inneholder verktøy, skrunøkkel&#10;&#10;Beskrivelse som er generert med høy visshet" hidden="1">
            <a:extLst>
              <a:ext uri="{FF2B5EF4-FFF2-40B4-BE49-F238E27FC236}">
                <a16:creationId xmlns:a16="http://schemas.microsoft.com/office/drawing/2014/main" id="{ABE5CBE6-E2D6-4553-A491-4D45E48597A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10" name="logo_bla" descr="Et bilde som inneholder objekt&#10;&#10;Beskrivelse som er generert med høy visshet" hidden="1">
            <a:extLst>
              <a:ext uri="{FF2B5EF4-FFF2-40B4-BE49-F238E27FC236}">
                <a16:creationId xmlns:a16="http://schemas.microsoft.com/office/drawing/2014/main" id="{810A30F1-52BB-4D05-9919-9D60AECB773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normAutofit/>
          </a:bodyPr>
          <a:lstStyle>
            <a:lvl1pPr marL="0" indent="0">
              <a:buNone/>
              <a:defRPr sz="1400"/>
            </a:lvl1pPr>
          </a:lstStyle>
          <a:p>
            <a:pPr lvl="0"/>
            <a:r>
              <a:rPr lang="nb-NO"/>
              <a:t>Rediger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59" y="288398"/>
            <a:ext cx="3326055"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2871033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2" y="0"/>
            <a:ext cx="5280660" cy="6858000"/>
          </a:xfrm>
          <a:solidFill>
            <a:schemeClr val="bg1">
              <a:lumMod val="50000"/>
            </a:schemeClr>
          </a:solidFill>
        </p:spPr>
        <p:txBody>
          <a:bodyPr tIns="360000">
            <a:normAutofit/>
          </a:bodyPr>
          <a:lstStyle>
            <a:lvl1pPr marL="0" indent="0" algn="ctr">
              <a:buNone/>
              <a:defRPr sz="1400"/>
            </a:lvl1pPr>
          </a:lstStyle>
          <a:p>
            <a:r>
              <a:rPr lang="nb-NO"/>
              <a:t>Klikk ikonet for å legge til et bilde</a:t>
            </a:r>
          </a:p>
        </p:txBody>
      </p:sp>
      <p:sp>
        <p:nvSpPr>
          <p:cNvPr id="5" name="Date Placeholder 4"/>
          <p:cNvSpPr>
            <a:spLocks noGrp="1"/>
          </p:cNvSpPr>
          <p:nvPr>
            <p:ph type="dt" sz="half" idx="10"/>
          </p:nvPr>
        </p:nvSpPr>
        <p:spPr/>
        <p:txBody>
          <a:bodyPr/>
          <a:lstStyle/>
          <a:p>
            <a:fld id="{6A1A0E74-B8A8-4360-A367-9FF538085BF2}" type="datetimeFigureOut">
              <a:rPr lang="nb-NO" smtClean="0"/>
              <a:t>02.09.2025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normAutofit/>
          </a:bodyPr>
          <a:lstStyle>
            <a:lvl1pPr marL="0" indent="0">
              <a:buNone/>
              <a:defRPr sz="1400"/>
            </a:lvl1pPr>
          </a:lstStyle>
          <a:p>
            <a:pPr lvl="0"/>
            <a:r>
              <a:rPr lang="nb-NO"/>
              <a:t>Rediger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398"/>
            <a:ext cx="4334653"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254581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02.09.2025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2" y="1847023"/>
            <a:ext cx="6248810" cy="3514958"/>
          </a:xfrm>
          <a:solidFill>
            <a:schemeClr val="bg1">
              <a:lumMod val="50000"/>
            </a:schemeClr>
          </a:solidFill>
        </p:spPr>
        <p:txBody>
          <a:bodyPr tIns="360000">
            <a:normAutofit/>
          </a:bodyPr>
          <a:lstStyle>
            <a:lvl1pPr marL="0" indent="0" algn="ctr">
              <a:buNone/>
              <a:defRPr sz="1400"/>
            </a:lvl1pPr>
          </a:lstStyle>
          <a:p>
            <a:r>
              <a:rPr lang="nb-NO"/>
              <a:t>Klikk ikonet for å legge til et bilde</a:t>
            </a:r>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3" y="1847032"/>
            <a:ext cx="3902599" cy="4329930"/>
          </a:xfrm>
        </p:spPr>
        <p:txBody>
          <a:bodyPr>
            <a:normAutofit/>
          </a:bodyPr>
          <a:lstStyle>
            <a:lvl1pPr marL="0" indent="0">
              <a:buNone/>
              <a:defRPr sz="1400"/>
            </a:lvl1pPr>
          </a:lstStyle>
          <a:p>
            <a:pPr lvl="0"/>
            <a:r>
              <a:rPr lang="nb-NO"/>
              <a:t>Rediger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38"/>
            <a:ext cx="3902598"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2549483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0" y="2438271"/>
            <a:ext cx="8999871" cy="3738692"/>
          </a:xfrm>
        </p:spPr>
        <p:txBody>
          <a:bodyPr anchor="t" anchorCtr="0">
            <a:normAutofit/>
          </a:bodyPr>
          <a:lstStyle>
            <a:lvl1pPr marL="0" indent="0">
              <a:buNone/>
              <a:defRPr sz="1800"/>
            </a:lvl1pPr>
          </a:lstStyle>
          <a:p>
            <a:pPr lvl="0"/>
            <a:r>
              <a:rPr lang="nb-NO"/>
              <a:t>Rediger tekststiler i malen</a:t>
            </a:r>
          </a:p>
        </p:txBody>
      </p:sp>
      <p:sp>
        <p:nvSpPr>
          <p:cNvPr id="3" name="Date Placeholder 2"/>
          <p:cNvSpPr>
            <a:spLocks noGrp="1"/>
          </p:cNvSpPr>
          <p:nvPr>
            <p:ph type="dt" sz="half" idx="10"/>
          </p:nvPr>
        </p:nvSpPr>
        <p:spPr/>
        <p:txBody>
          <a:bodyPr/>
          <a:lstStyle/>
          <a:p>
            <a:fld id="{6A1A0E74-B8A8-4360-A367-9FF538085BF2}" type="datetimeFigureOut">
              <a:rPr lang="nb-NO" smtClean="0"/>
              <a:t>02.09.2025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0" y="1212534"/>
            <a:ext cx="8999871" cy="984885"/>
          </a:xfrm>
        </p:spPr>
        <p:txBody>
          <a:bodyPr anchor="b" anchorCtr="0">
            <a:normAutofit/>
          </a:bodyPr>
          <a:lstStyle>
            <a:lvl1pPr marL="0" indent="0">
              <a:buNone/>
              <a:defRPr sz="3200"/>
            </a:lvl1pPr>
          </a:lstStyle>
          <a:p>
            <a:pPr lvl="0"/>
            <a:r>
              <a:rPr lang="nb-NO"/>
              <a:t>Rediger tekststiler i malen</a:t>
            </a:r>
          </a:p>
        </p:txBody>
      </p:sp>
      <p:pic>
        <p:nvPicPr>
          <p:cNvPr id="6" name="Bilde 5">
            <a:extLst>
              <a:ext uri="{FF2B5EF4-FFF2-40B4-BE49-F238E27FC236}">
                <a16:creationId xmlns:a16="http://schemas.microsoft.com/office/drawing/2014/main" id="{3F609443-9AE4-46E7-8FE7-2CE88496B0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90" y="396050"/>
            <a:ext cx="2179324" cy="672085"/>
          </a:xfrm>
          <a:prstGeom prst="rect">
            <a:avLst/>
          </a:prstGeom>
        </p:spPr>
      </p:pic>
    </p:spTree>
    <p:extLst>
      <p:ext uri="{BB962C8B-B14F-4D97-AF65-F5344CB8AC3E}">
        <p14:creationId xmlns:p14="http://schemas.microsoft.com/office/powerpoint/2010/main" val="1600890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6A1A0E74-B8A8-4360-A367-9FF538085BF2}" type="datetimeFigureOut">
              <a:rPr lang="nb-NO" smtClean="0"/>
              <a:t>02.09.2025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1943617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02.09.2025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2576996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63DFC49-49A2-44B8-B23A-B4A841426F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500" b="12500"/>
          <a:stretch/>
        </p:blipFill>
        <p:spPr>
          <a:xfrm>
            <a:off x="0" y="-1"/>
            <a:ext cx="12192000" cy="6858001"/>
          </a:xfrm>
          <a:prstGeom prst="rect">
            <a:avLst/>
          </a:prstGeom>
        </p:spPr>
      </p:pic>
      <p:sp>
        <p:nvSpPr>
          <p:cNvPr id="2" name="TekstSylinder 1">
            <a:extLst>
              <a:ext uri="{FF2B5EF4-FFF2-40B4-BE49-F238E27FC236}">
                <a16:creationId xmlns:a16="http://schemas.microsoft.com/office/drawing/2014/main" id="{0547DE91-F021-4E3A-9BBE-7FC68723FEC6}"/>
              </a:ext>
            </a:extLst>
          </p:cNvPr>
          <p:cNvSpPr txBox="1"/>
          <p:nvPr userDrawn="1"/>
        </p:nvSpPr>
        <p:spPr>
          <a:xfrm>
            <a:off x="2316480" y="5035631"/>
            <a:ext cx="7559040" cy="292388"/>
          </a:xfrm>
          <a:prstGeom prst="rect">
            <a:avLst/>
          </a:prstGeom>
          <a:noFill/>
        </p:spPr>
        <p:txBody>
          <a:bodyPr wrap="square" rtlCol="0">
            <a:spAutoFit/>
          </a:bodyPr>
          <a:lstStyle/>
          <a:p>
            <a:pPr algn="ctr"/>
            <a:r>
              <a:rPr lang="nb-NO" sz="1300"/>
              <a:t>trondelagfylke.no | fb.com/</a:t>
            </a:r>
            <a:r>
              <a:rPr lang="nb-NO" sz="1300" err="1"/>
              <a:t>trondelagfylke</a:t>
            </a:r>
            <a:endParaRPr lang="nb-NO" sz="1300"/>
          </a:p>
        </p:txBody>
      </p:sp>
    </p:spTree>
    <p:extLst>
      <p:ext uri="{BB962C8B-B14F-4D97-AF65-F5344CB8AC3E}">
        <p14:creationId xmlns:p14="http://schemas.microsoft.com/office/powerpoint/2010/main" val="1253328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609600" y="6446580"/>
            <a:ext cx="2844800" cy="184666"/>
          </a:xfrm>
          <a:prstGeom prst="rect">
            <a:avLst/>
          </a:prstGeom>
        </p:spPr>
        <p:txBody>
          <a:bodyPr/>
          <a:lstStyle/>
          <a:p>
            <a:fld id="{53BE9B54-0BE6-441C-8668-A137AFDFEA65}" type="datetimeFigureOut">
              <a:rPr lang="nb-NO" smtClean="0"/>
              <a:t>02.09.2025</a:t>
            </a:fld>
            <a:endParaRPr lang="nb-NO"/>
          </a:p>
        </p:txBody>
      </p:sp>
      <p:sp>
        <p:nvSpPr>
          <p:cNvPr id="5" name="Plassholder for bunntekst 4"/>
          <p:cNvSpPr>
            <a:spLocks noGrp="1"/>
          </p:cNvSpPr>
          <p:nvPr>
            <p:ph type="ftr" sz="quarter" idx="11"/>
          </p:nvPr>
        </p:nvSpPr>
        <p:spPr>
          <a:xfrm>
            <a:off x="4165600" y="6446580"/>
            <a:ext cx="3860800" cy="184666"/>
          </a:xfrm>
          <a:prstGeom prst="rect">
            <a:avLst/>
          </a:prstGeom>
        </p:spPr>
        <p:txBody>
          <a:bodyPr/>
          <a:lstStyle/>
          <a:p>
            <a:endParaRPr lang="nb-NO"/>
          </a:p>
        </p:txBody>
      </p:sp>
      <p:sp>
        <p:nvSpPr>
          <p:cNvPr id="6" name="Plassholder for lysbildenummer 5"/>
          <p:cNvSpPr>
            <a:spLocks noGrp="1"/>
          </p:cNvSpPr>
          <p:nvPr>
            <p:ph type="sldNum" sz="quarter" idx="12"/>
          </p:nvPr>
        </p:nvSpPr>
        <p:spPr>
          <a:xfrm>
            <a:off x="8737600" y="6446580"/>
            <a:ext cx="2844800" cy="184666"/>
          </a:xfrm>
          <a:prstGeom prst="rect">
            <a:avLst/>
          </a:prstGeom>
        </p:spPr>
        <p:txBody>
          <a:bodyPr/>
          <a:lstStyle/>
          <a:p>
            <a:fld id="{A68FE939-F196-4494-94B8-92D724D1A9E9}" type="slidenum">
              <a:rPr lang="nb-NO" smtClean="0"/>
              <a:t>‹#›</a:t>
            </a:fld>
            <a:endParaRPr lang="nb-NO"/>
          </a:p>
        </p:txBody>
      </p:sp>
    </p:spTree>
    <p:extLst>
      <p:ext uri="{BB962C8B-B14F-4D97-AF65-F5344CB8AC3E}">
        <p14:creationId xmlns:p14="http://schemas.microsoft.com/office/powerpoint/2010/main" val="349030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D8C7FABD-B60D-4278-8B7A-4CE212162DD1}"/>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title"/>
          </p:nvPr>
        </p:nvSpPr>
        <p:spPr/>
        <p:txBody>
          <a:bodyPr/>
          <a:lstStyle/>
          <a:p>
            <a:r>
              <a:rPr lang="nb-NO"/>
              <a:t>Klikk for å redigere tittelstil</a:t>
            </a:r>
            <a:endParaRPr lang="en-US"/>
          </a:p>
        </p:txBody>
      </p:sp>
      <p:sp>
        <p:nvSpPr>
          <p:cNvPr id="5" name="Date Placeholder 4"/>
          <p:cNvSpPr>
            <a:spLocks noGrp="1"/>
          </p:cNvSpPr>
          <p:nvPr>
            <p:ph type="dt" sz="half" idx="10"/>
          </p:nvPr>
        </p:nvSpPr>
        <p:spPr/>
        <p:txBody>
          <a:bodyPr/>
          <a:lstStyle/>
          <a:p>
            <a:fld id="{6A1A0E74-B8A8-4360-A367-9FF538085BF2}" type="datetimeFigureOut">
              <a:rPr lang="nb-NO" smtClean="0"/>
              <a:t>02.09.2025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1735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3" name="grafikk">
            <a:extLst>
              <a:ext uri="{FF2B5EF4-FFF2-40B4-BE49-F238E27FC236}">
                <a16:creationId xmlns:a16="http://schemas.microsoft.com/office/drawing/2014/main" id="{40C17E66-2E97-4F81-8F6E-EF36FBE47B27}"/>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3" name="Text Placeholder 2"/>
          <p:cNvSpPr>
            <a:spLocks noGrp="1"/>
          </p:cNvSpPr>
          <p:nvPr>
            <p:ph type="body" idx="1"/>
          </p:nvPr>
        </p:nvSpPr>
        <p:spPr>
          <a:xfrm>
            <a:off x="753693"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5" name="Text Placeholder 4"/>
          <p:cNvSpPr>
            <a:spLocks noGrp="1"/>
          </p:cNvSpPr>
          <p:nvPr>
            <p:ph type="body" sz="quarter" idx="3"/>
          </p:nvPr>
        </p:nvSpPr>
        <p:spPr>
          <a:xfrm>
            <a:off x="6254892"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7" name="Date Placeholder 6"/>
          <p:cNvSpPr>
            <a:spLocks noGrp="1"/>
          </p:cNvSpPr>
          <p:nvPr>
            <p:ph type="dt" sz="half" idx="10"/>
          </p:nvPr>
        </p:nvSpPr>
        <p:spPr/>
        <p:txBody>
          <a:bodyPr/>
          <a:lstStyle/>
          <a:p>
            <a:fld id="{6A1A0E74-B8A8-4360-A367-9FF538085BF2}" type="datetimeFigureOut">
              <a:rPr lang="nb-NO" smtClean="0"/>
              <a:t>02.09.2025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6457444-737A-4256-A71F-2C8225BFF095}" type="slidenum">
              <a:rPr lang="nb-NO" smtClean="0"/>
              <a:t>‹#›</a:t>
            </a:fld>
            <a:endParaRPr lang="nb-NO"/>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80621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39" y="0"/>
            <a:ext cx="6888861" cy="6858000"/>
          </a:xfrm>
          <a:solidFill>
            <a:schemeClr val="bg1">
              <a:lumMod val="50000"/>
            </a:schemeClr>
          </a:solidFill>
        </p:spPr>
        <p:txBody>
          <a:bodyPr tIns="360000">
            <a:normAutofit/>
          </a:bodyPr>
          <a:lstStyle>
            <a:lvl1pPr marL="0" indent="0" algn="ctr">
              <a:buNone/>
              <a:defRPr sz="1400"/>
            </a:lvl1pPr>
          </a:lstStyle>
          <a:p>
            <a:r>
              <a:rPr lang="nb-NO"/>
              <a:t>Klikk ikonet for å legge til et bilde</a:t>
            </a:r>
          </a:p>
        </p:txBody>
      </p:sp>
      <p:sp>
        <p:nvSpPr>
          <p:cNvPr id="5" name="Date Placeholder 4"/>
          <p:cNvSpPr>
            <a:spLocks noGrp="1"/>
          </p:cNvSpPr>
          <p:nvPr>
            <p:ph type="dt" sz="half" idx="10"/>
          </p:nvPr>
        </p:nvSpPr>
        <p:spPr/>
        <p:txBody>
          <a:bodyPr/>
          <a:lstStyle/>
          <a:p>
            <a:fld id="{6A1A0E74-B8A8-4360-A367-9FF538085BF2}" type="datetimeFigureOut">
              <a:rPr lang="nb-NO" smtClean="0"/>
              <a:t>02.09.2025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pic>
        <p:nvPicPr>
          <p:cNvPr id="8" name="logo_gul">
            <a:extLst>
              <a:ext uri="{FF2B5EF4-FFF2-40B4-BE49-F238E27FC236}">
                <a16:creationId xmlns:a16="http://schemas.microsoft.com/office/drawing/2014/main" id="{FC393D3E-C050-40F9-816F-B6EA7FC3FB3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9" name="logo_beige" descr="Et bilde som inneholder verktøy, skrunøkkel&#10;&#10;Beskrivelse som er generert med høy visshet" hidden="1">
            <a:extLst>
              <a:ext uri="{FF2B5EF4-FFF2-40B4-BE49-F238E27FC236}">
                <a16:creationId xmlns:a16="http://schemas.microsoft.com/office/drawing/2014/main" id="{ABE5CBE6-E2D6-4553-A491-4D45E48597A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10" name="logo_bla" descr="Et bilde som inneholder objekt&#10;&#10;Beskrivelse som er generert med høy visshet" hidden="1">
            <a:extLst>
              <a:ext uri="{FF2B5EF4-FFF2-40B4-BE49-F238E27FC236}">
                <a16:creationId xmlns:a16="http://schemas.microsoft.com/office/drawing/2014/main" id="{810A30F1-52BB-4D05-9919-9D60AECB773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normAutofit/>
          </a:bodyPr>
          <a:lstStyle>
            <a:lvl1pPr marL="0" indent="0">
              <a:buNone/>
              <a:defRPr sz="1400"/>
            </a:lvl1pPr>
          </a:lstStyle>
          <a:p>
            <a:pPr lvl="0"/>
            <a:r>
              <a:rPr lang="nb-NO"/>
              <a:t>Rediger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59" y="288398"/>
            <a:ext cx="3326055"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370480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2" y="0"/>
            <a:ext cx="5280660" cy="6858000"/>
          </a:xfrm>
          <a:solidFill>
            <a:schemeClr val="bg1">
              <a:lumMod val="50000"/>
            </a:schemeClr>
          </a:solidFill>
        </p:spPr>
        <p:txBody>
          <a:bodyPr tIns="360000">
            <a:normAutofit/>
          </a:bodyPr>
          <a:lstStyle>
            <a:lvl1pPr marL="0" indent="0" algn="ctr">
              <a:buNone/>
              <a:defRPr sz="1400"/>
            </a:lvl1pPr>
          </a:lstStyle>
          <a:p>
            <a:r>
              <a:rPr lang="nb-NO"/>
              <a:t>Klikk ikonet for å legge til et bilde</a:t>
            </a:r>
          </a:p>
        </p:txBody>
      </p:sp>
      <p:sp>
        <p:nvSpPr>
          <p:cNvPr id="5" name="Date Placeholder 4"/>
          <p:cNvSpPr>
            <a:spLocks noGrp="1"/>
          </p:cNvSpPr>
          <p:nvPr>
            <p:ph type="dt" sz="half" idx="10"/>
          </p:nvPr>
        </p:nvSpPr>
        <p:spPr/>
        <p:txBody>
          <a:bodyPr/>
          <a:lstStyle/>
          <a:p>
            <a:fld id="{6A1A0E74-B8A8-4360-A367-9FF538085BF2}" type="datetimeFigureOut">
              <a:rPr lang="nb-NO" smtClean="0"/>
              <a:t>02.09.2025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normAutofit/>
          </a:bodyPr>
          <a:lstStyle>
            <a:lvl1pPr marL="0" indent="0">
              <a:buNone/>
              <a:defRPr sz="1400"/>
            </a:lvl1pPr>
          </a:lstStyle>
          <a:p>
            <a:pPr lvl="0"/>
            <a:r>
              <a:rPr lang="nb-NO"/>
              <a:t>Rediger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398"/>
            <a:ext cx="4334653"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24766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02.09.2025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2" y="1847023"/>
            <a:ext cx="6248810" cy="3514958"/>
          </a:xfrm>
          <a:solidFill>
            <a:schemeClr val="bg1">
              <a:lumMod val="50000"/>
            </a:schemeClr>
          </a:solidFill>
        </p:spPr>
        <p:txBody>
          <a:bodyPr tIns="360000">
            <a:normAutofit/>
          </a:bodyPr>
          <a:lstStyle>
            <a:lvl1pPr marL="0" indent="0" algn="ctr">
              <a:buNone/>
              <a:defRPr sz="1400"/>
            </a:lvl1pPr>
          </a:lstStyle>
          <a:p>
            <a:r>
              <a:rPr lang="nb-NO"/>
              <a:t>Klikk ikonet for å legge til et bilde</a:t>
            </a:r>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3" y="1847032"/>
            <a:ext cx="3902599" cy="4329930"/>
          </a:xfrm>
        </p:spPr>
        <p:txBody>
          <a:bodyPr>
            <a:normAutofit/>
          </a:bodyPr>
          <a:lstStyle>
            <a:lvl1pPr marL="0" indent="0">
              <a:buNone/>
              <a:defRPr sz="1400"/>
            </a:lvl1pPr>
          </a:lstStyle>
          <a:p>
            <a:pPr lvl="0"/>
            <a:r>
              <a:rPr lang="nb-NO"/>
              <a:t>Rediger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38"/>
            <a:ext cx="3902598"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116214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0" y="2438271"/>
            <a:ext cx="8999871" cy="3738692"/>
          </a:xfrm>
        </p:spPr>
        <p:txBody>
          <a:bodyPr anchor="t" anchorCtr="0">
            <a:normAutofit/>
          </a:bodyPr>
          <a:lstStyle>
            <a:lvl1pPr marL="0" indent="0">
              <a:buNone/>
              <a:defRPr sz="1800"/>
            </a:lvl1pPr>
          </a:lstStyle>
          <a:p>
            <a:pPr lvl="0"/>
            <a:r>
              <a:rPr lang="nb-NO"/>
              <a:t>Rediger tekststiler i malen</a:t>
            </a:r>
          </a:p>
        </p:txBody>
      </p:sp>
      <p:sp>
        <p:nvSpPr>
          <p:cNvPr id="3" name="Date Placeholder 2"/>
          <p:cNvSpPr>
            <a:spLocks noGrp="1"/>
          </p:cNvSpPr>
          <p:nvPr>
            <p:ph type="dt" sz="half" idx="10"/>
          </p:nvPr>
        </p:nvSpPr>
        <p:spPr/>
        <p:txBody>
          <a:bodyPr/>
          <a:lstStyle/>
          <a:p>
            <a:fld id="{6A1A0E74-B8A8-4360-A367-9FF538085BF2}" type="datetimeFigureOut">
              <a:rPr lang="nb-NO" smtClean="0"/>
              <a:t>02.09.2025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0" y="1212534"/>
            <a:ext cx="8999871" cy="984885"/>
          </a:xfrm>
        </p:spPr>
        <p:txBody>
          <a:bodyPr anchor="b" anchorCtr="0">
            <a:normAutofit/>
          </a:bodyPr>
          <a:lstStyle>
            <a:lvl1pPr marL="0" indent="0">
              <a:buNone/>
              <a:defRPr sz="3200"/>
            </a:lvl1pPr>
          </a:lstStyle>
          <a:p>
            <a:pPr lvl="0"/>
            <a:r>
              <a:rPr lang="nb-NO"/>
              <a:t>Rediger tekststiler i malen</a:t>
            </a:r>
          </a:p>
        </p:txBody>
      </p:sp>
      <p:pic>
        <p:nvPicPr>
          <p:cNvPr id="6" name="Bilde 5">
            <a:extLst>
              <a:ext uri="{FF2B5EF4-FFF2-40B4-BE49-F238E27FC236}">
                <a16:creationId xmlns:a16="http://schemas.microsoft.com/office/drawing/2014/main" id="{3F609443-9AE4-46E7-8FE7-2CE88496B0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90" y="396050"/>
            <a:ext cx="2179324" cy="672085"/>
          </a:xfrm>
          <a:prstGeom prst="rect">
            <a:avLst/>
          </a:prstGeom>
        </p:spPr>
      </p:pic>
    </p:spTree>
    <p:extLst>
      <p:ext uri="{BB962C8B-B14F-4D97-AF65-F5344CB8AC3E}">
        <p14:creationId xmlns:p14="http://schemas.microsoft.com/office/powerpoint/2010/main" val="172587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3.png"/><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fld id="{6A1A0E74-B8A8-4360-A367-9FF538085BF2}" type="datetimeFigureOut">
              <a:rPr lang="nb-NO" smtClean="0"/>
              <a:pPr/>
              <a:t>02.09.2025</a:t>
            </a:fld>
            <a:endParaRPr lang="nb-NO"/>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a:p>
        </p:txBody>
      </p:sp>
      <p:pic>
        <p:nvPicPr>
          <p:cNvPr id="10" name="logo_gul">
            <a:extLst>
              <a:ext uri="{FF2B5EF4-FFF2-40B4-BE49-F238E27FC236}">
                <a16:creationId xmlns:a16="http://schemas.microsoft.com/office/drawing/2014/main" id="{568E141C-BC32-4EA7-B2A0-38340A669A35}"/>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hidden="1">
            <a:extLst>
              <a:ext uri="{FF2B5EF4-FFF2-40B4-BE49-F238E27FC236}">
                <a16:creationId xmlns:a16="http://schemas.microsoft.com/office/drawing/2014/main" id="{413738F4-4345-4546-B6AE-0A137D4FB7E2}"/>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hidden="1">
            <a:extLst>
              <a:ext uri="{FF2B5EF4-FFF2-40B4-BE49-F238E27FC236}">
                <a16:creationId xmlns:a16="http://schemas.microsoft.com/office/drawing/2014/main" id="{F439C0E1-1A3C-408E-87BE-8917EC33988C}"/>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257484825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72" r:id="rId6"/>
    <p:sldLayoutId id="2147483673" r:id="rId7"/>
    <p:sldLayoutId id="2147483674" r:id="rId8"/>
    <p:sldLayoutId id="2147483676" r:id="rId9"/>
    <p:sldLayoutId id="2147483666" r:id="rId10"/>
    <p:sldLayoutId id="2147483667" r:id="rId11"/>
    <p:sldLayoutId id="2147483677" r:id="rId12"/>
  </p:sldLayoutIdLst>
  <p:txStyles>
    <p:titleStyle>
      <a:lvl1pPr algn="l" defTabSz="914400" rtl="0" eaLnBrk="1" latinLnBrk="0" hangingPunct="1">
        <a:lnSpc>
          <a:spcPct val="90000"/>
        </a:lnSpc>
        <a:spcBef>
          <a:spcPts val="0"/>
        </a:spcBef>
        <a:buNone/>
        <a:defRPr sz="4000" b="1" kern="1200" cap="all"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fld id="{6A1A0E74-B8A8-4360-A367-9FF538085BF2}" type="datetimeFigureOut">
              <a:rPr lang="nb-NO" smtClean="0"/>
              <a:pPr/>
              <a:t>02.09.2025</a:t>
            </a:fld>
            <a:endParaRPr lang="nb-NO"/>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a:p>
        </p:txBody>
      </p:sp>
      <p:pic>
        <p:nvPicPr>
          <p:cNvPr id="10" name="logo_gul">
            <a:extLst>
              <a:ext uri="{FF2B5EF4-FFF2-40B4-BE49-F238E27FC236}">
                <a16:creationId xmlns:a16="http://schemas.microsoft.com/office/drawing/2014/main" id="{568E141C-BC32-4EA7-B2A0-38340A669A35}"/>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hidden="1">
            <a:extLst>
              <a:ext uri="{FF2B5EF4-FFF2-40B4-BE49-F238E27FC236}">
                <a16:creationId xmlns:a16="http://schemas.microsoft.com/office/drawing/2014/main" id="{413738F4-4345-4546-B6AE-0A137D4FB7E2}"/>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hidden="1">
            <a:extLst>
              <a:ext uri="{FF2B5EF4-FFF2-40B4-BE49-F238E27FC236}">
                <a16:creationId xmlns:a16="http://schemas.microsoft.com/office/drawing/2014/main" id="{F439C0E1-1A3C-408E-87BE-8917EC33988C}"/>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41446359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ts val="0"/>
        </a:spcBef>
        <a:buNone/>
        <a:defRPr sz="4000" b="1" kern="1200" cap="all"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fld id="{6A1A0E74-B8A8-4360-A367-9FF538085BF2}" type="datetimeFigureOut">
              <a:rPr lang="nb-NO" smtClean="0"/>
              <a:pPr/>
              <a:t>02.09.2025</a:t>
            </a:fld>
            <a:endParaRPr lang="nb-NO"/>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a:p>
        </p:txBody>
      </p:sp>
      <p:pic>
        <p:nvPicPr>
          <p:cNvPr id="10" name="logo_gul">
            <a:extLst>
              <a:ext uri="{FF2B5EF4-FFF2-40B4-BE49-F238E27FC236}">
                <a16:creationId xmlns:a16="http://schemas.microsoft.com/office/drawing/2014/main" id="{568E141C-BC32-4EA7-B2A0-38340A669A35}"/>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hidden="1">
            <a:extLst>
              <a:ext uri="{FF2B5EF4-FFF2-40B4-BE49-F238E27FC236}">
                <a16:creationId xmlns:a16="http://schemas.microsoft.com/office/drawing/2014/main" id="{413738F4-4345-4546-B6AE-0A137D4FB7E2}"/>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hidden="1">
            <a:extLst>
              <a:ext uri="{FF2B5EF4-FFF2-40B4-BE49-F238E27FC236}">
                <a16:creationId xmlns:a16="http://schemas.microsoft.com/office/drawing/2014/main" id="{F439C0E1-1A3C-408E-87BE-8917EC33988C}"/>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334677426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9" r:id="rId13"/>
  </p:sldLayoutIdLst>
  <p:txStyles>
    <p:titleStyle>
      <a:lvl1pPr algn="l" defTabSz="914400" rtl="0" eaLnBrk="1" latinLnBrk="0" hangingPunct="1">
        <a:lnSpc>
          <a:spcPct val="90000"/>
        </a:lnSpc>
        <a:spcBef>
          <a:spcPts val="0"/>
        </a:spcBef>
        <a:buNone/>
        <a:defRPr sz="4000" b="1" kern="1200" cap="all"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trondelagfylke.no/vare-tjenester/utdanning/elev/reglemen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hyperlink" Target="https://utdanning.no/" TargetMode="External"/><Relationship Id="rId7" Type="http://schemas.openxmlformats.org/officeDocument/2006/relationships/hyperlink" Target="https://www.samordnaopptak.no/info/" TargetMode="External"/><Relationship Id="rId2" Type="http://schemas.openxmlformats.org/officeDocument/2006/relationships/notesSlide" Target="../notesSlides/notesSlide22.xml"/><Relationship Id="rId1" Type="http://schemas.openxmlformats.org/officeDocument/2006/relationships/slideLayout" Target="../slideLayouts/slideLayout35.xml"/><Relationship Id="rId6" Type="http://schemas.openxmlformats.org/officeDocument/2006/relationships/hyperlink" Target="http://vilbli.no/" TargetMode="External"/><Relationship Id="rId5" Type="http://schemas.openxmlformats.org/officeDocument/2006/relationships/hyperlink" Target="http://www.malvik.vgs.no/" TargetMode="External"/><Relationship Id="rId4" Type="http://schemas.openxmlformats.org/officeDocument/2006/relationships/hyperlink" Target="http://skolenettet.ls.n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5CAFB2-6E0D-49A8-99F0-04FF78C5A870}"/>
              </a:ext>
            </a:extLst>
          </p:cNvPr>
          <p:cNvSpPr>
            <a:spLocks noGrp="1"/>
          </p:cNvSpPr>
          <p:nvPr>
            <p:ph type="ctrTitle"/>
          </p:nvPr>
        </p:nvSpPr>
        <p:spPr/>
        <p:txBody>
          <a:bodyPr/>
          <a:lstStyle/>
          <a:p>
            <a:r>
              <a:rPr lang="nb-NO" err="1"/>
              <a:t>Foresattemøte</a:t>
            </a:r>
            <a:r>
              <a:rPr lang="nb-NO"/>
              <a:t> for vg2</a:t>
            </a:r>
          </a:p>
        </p:txBody>
      </p:sp>
      <p:sp>
        <p:nvSpPr>
          <p:cNvPr id="3" name="Undertittel 2">
            <a:extLst>
              <a:ext uri="{FF2B5EF4-FFF2-40B4-BE49-F238E27FC236}">
                <a16:creationId xmlns:a16="http://schemas.microsoft.com/office/drawing/2014/main" id="{C66E8297-8E85-4F43-B346-0DEF68D0D91B}"/>
              </a:ext>
            </a:extLst>
          </p:cNvPr>
          <p:cNvSpPr>
            <a:spLocks noGrp="1"/>
          </p:cNvSpPr>
          <p:nvPr>
            <p:ph type="subTitle" idx="1"/>
          </p:nvPr>
        </p:nvSpPr>
        <p:spPr/>
        <p:txBody>
          <a:bodyPr vert="horz" lIns="0" tIns="0" rIns="0" bIns="0" rtlCol="0" anchor="t">
            <a:normAutofit/>
          </a:bodyPr>
          <a:lstStyle/>
          <a:p>
            <a:r>
              <a:rPr lang="nb-NO"/>
              <a:t>Malvik videregående skole</a:t>
            </a:r>
          </a:p>
        </p:txBody>
      </p:sp>
    </p:spTree>
    <p:extLst>
      <p:ext uri="{BB962C8B-B14F-4D97-AF65-F5344CB8AC3E}">
        <p14:creationId xmlns:p14="http://schemas.microsoft.com/office/powerpoint/2010/main" val="281890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B8A7F590-02E4-4F29-9F66-5BE289B12F49}"/>
              </a:ext>
            </a:extLst>
          </p:cNvPr>
          <p:cNvSpPr>
            <a:spLocks noGrp="1"/>
          </p:cNvSpPr>
          <p:nvPr>
            <p:ph type="title"/>
          </p:nvPr>
        </p:nvSpPr>
        <p:spPr>
          <a:xfrm>
            <a:off x="753693" y="326129"/>
            <a:ext cx="9601200" cy="1107996"/>
          </a:xfrm>
        </p:spPr>
        <p:txBody>
          <a:bodyPr anchor="ctr">
            <a:normAutofit/>
          </a:bodyPr>
          <a:lstStyle/>
          <a:p>
            <a:r>
              <a:rPr lang="nb-NO"/>
              <a:t>RUSSEgrupper</a:t>
            </a:r>
          </a:p>
        </p:txBody>
      </p:sp>
      <p:sp>
        <p:nvSpPr>
          <p:cNvPr id="1031" name="Content Placeholder 2">
            <a:extLst>
              <a:ext uri="{FF2B5EF4-FFF2-40B4-BE49-F238E27FC236}">
                <a16:creationId xmlns:a16="http://schemas.microsoft.com/office/drawing/2014/main" id="{C11ACD5E-7B9D-7C46-42E3-74E1E1E7F856}"/>
              </a:ext>
            </a:extLst>
          </p:cNvPr>
          <p:cNvSpPr>
            <a:spLocks noGrp="1"/>
          </p:cNvSpPr>
          <p:nvPr>
            <p:ph idx="1"/>
          </p:nvPr>
        </p:nvSpPr>
        <p:spPr>
          <a:xfrm>
            <a:off x="6254893" y="2115183"/>
            <a:ext cx="5184648" cy="3953108"/>
          </a:xfrm>
        </p:spPr>
        <p:txBody>
          <a:bodyPr>
            <a:normAutofit/>
          </a:bodyPr>
          <a:lstStyle/>
          <a:p>
            <a:r>
              <a:rPr lang="en-US" dirty="0"/>
              <a:t>Starter </a:t>
            </a:r>
            <a:r>
              <a:rPr lang="en-US" dirty="0" err="1"/>
              <a:t>tidlig</a:t>
            </a:r>
            <a:endParaRPr lang="en-US" dirty="0"/>
          </a:p>
          <a:p>
            <a:r>
              <a:rPr lang="en-US" dirty="0"/>
              <a:t>Mye </a:t>
            </a:r>
            <a:r>
              <a:rPr lang="en-US" dirty="0" err="1"/>
              <a:t>tid</a:t>
            </a:r>
            <a:r>
              <a:rPr lang="en-US" dirty="0"/>
              <a:t> </a:t>
            </a:r>
            <a:r>
              <a:rPr lang="en-US" dirty="0" err="1"/>
              <a:t>og</a:t>
            </a:r>
            <a:r>
              <a:rPr lang="en-US" dirty="0"/>
              <a:t> </a:t>
            </a:r>
            <a:r>
              <a:rPr lang="en-US" dirty="0" err="1"/>
              <a:t>oppmerksomhet</a:t>
            </a:r>
            <a:r>
              <a:rPr lang="en-US" dirty="0"/>
              <a:t> </a:t>
            </a:r>
            <a:r>
              <a:rPr lang="en-US" dirty="0" err="1"/>
              <a:t>på</a:t>
            </a:r>
            <a:r>
              <a:rPr lang="en-US" dirty="0"/>
              <a:t> vg1 </a:t>
            </a:r>
            <a:r>
              <a:rPr lang="en-US" dirty="0" err="1"/>
              <a:t>og</a:t>
            </a:r>
            <a:r>
              <a:rPr lang="en-US" dirty="0"/>
              <a:t> vg2</a:t>
            </a:r>
          </a:p>
          <a:p>
            <a:r>
              <a:rPr lang="en-US" dirty="0" err="1"/>
              <a:t>Inkludering</a:t>
            </a:r>
            <a:endParaRPr lang="en-US" dirty="0"/>
          </a:p>
          <a:p>
            <a:r>
              <a:rPr lang="en-US" dirty="0" err="1"/>
              <a:t>Ønsker</a:t>
            </a:r>
            <a:r>
              <a:rPr lang="en-US" dirty="0"/>
              <a:t> </a:t>
            </a:r>
            <a:r>
              <a:rPr lang="en-US" dirty="0" err="1"/>
              <a:t>èn</a:t>
            </a:r>
            <a:r>
              <a:rPr lang="en-US" dirty="0"/>
              <a:t> samlet </a:t>
            </a:r>
            <a:r>
              <a:rPr lang="en-US" dirty="0" err="1"/>
              <a:t>Malvikruss</a:t>
            </a:r>
            <a:endParaRPr lang="en-US" dirty="0"/>
          </a:p>
        </p:txBody>
      </p:sp>
      <p:pic>
        <p:nvPicPr>
          <p:cNvPr id="6" name="Plassholder for innhold 5" descr="Et bilde som inneholder innendørs, gruppe, tak, person&#10;&#10;KI-generert innhold kan være feil.">
            <a:extLst>
              <a:ext uri="{FF2B5EF4-FFF2-40B4-BE49-F238E27FC236}">
                <a16:creationId xmlns:a16="http://schemas.microsoft.com/office/drawing/2014/main" id="{56DA3948-2F3E-BA55-1022-0F75FB12EFBD}"/>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253064" y="2316105"/>
            <a:ext cx="5684044" cy="3158419"/>
          </a:xfrm>
        </p:spPr>
      </p:pic>
    </p:spTree>
    <p:extLst>
      <p:ext uri="{BB962C8B-B14F-4D97-AF65-F5344CB8AC3E}">
        <p14:creationId xmlns:p14="http://schemas.microsoft.com/office/powerpoint/2010/main" val="2856694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DF7E0F00-8CB5-41B9-95FC-F1205F2043C3}"/>
              </a:ext>
            </a:extLst>
          </p:cNvPr>
          <p:cNvSpPr>
            <a:spLocks noGrp="1"/>
          </p:cNvSpPr>
          <p:nvPr>
            <p:ph idx="1"/>
          </p:nvPr>
        </p:nvSpPr>
        <p:spPr>
          <a:xfrm>
            <a:off x="753693" y="2115183"/>
            <a:ext cx="10685848" cy="4581243"/>
          </a:xfrm>
        </p:spPr>
        <p:txBody>
          <a:bodyPr vert="horz" lIns="0" tIns="0" rIns="0" bIns="0" rtlCol="0" anchor="t">
            <a:normAutofit fontScale="92500" lnSpcReduction="10000"/>
          </a:bodyPr>
          <a:lstStyle/>
          <a:p>
            <a:pPr marL="323850" indent="-323850"/>
            <a:r>
              <a:rPr lang="nb-NO">
                <a:hlinkClick r:id="rId3"/>
              </a:rPr>
              <a:t>Fraværsreglementet (TRFK)</a:t>
            </a:r>
            <a:endParaRPr lang="nb-NO"/>
          </a:p>
          <a:p>
            <a:pPr marL="0" indent="0">
              <a:buNone/>
            </a:pPr>
            <a:endParaRPr lang="nb-NO">
              <a:ea typeface="Verdana"/>
            </a:endParaRPr>
          </a:p>
          <a:p>
            <a:pPr marL="323850" indent="-323850"/>
            <a:r>
              <a:rPr lang="nb-NO">
                <a:ea typeface="Verdana"/>
              </a:rPr>
              <a:t>Fraværsgrense 10% </a:t>
            </a:r>
            <a:endParaRPr lang="nb-NO"/>
          </a:p>
          <a:p>
            <a:pPr marL="647700" lvl="1" indent="-323850">
              <a:buFont typeface="Courier New" panose="020B0604020202020204" pitchFamily="34" charset="0"/>
              <a:buChar char="o"/>
            </a:pPr>
            <a:r>
              <a:rPr lang="nb-NO">
                <a:ea typeface="Verdana"/>
              </a:rPr>
              <a:t>Mer enn 10% fravær i et fag – ikke standpunktkarakter i faget eller halvårsvurdering med karakter i slutten av skoleåret.</a:t>
            </a:r>
          </a:p>
          <a:p>
            <a:pPr marL="647700" lvl="1" indent="-323850">
              <a:buFont typeface="Courier New" panose="020B0604020202020204" pitchFamily="34" charset="0"/>
              <a:buChar char="o"/>
            </a:pPr>
            <a:r>
              <a:rPr lang="nb-NO">
                <a:ea typeface="Verdana"/>
              </a:rPr>
              <a:t>Eleven skal få varsel i god tid om hen står i fare for å ikke få karakter på grunn av fravær</a:t>
            </a:r>
          </a:p>
          <a:p>
            <a:pPr marL="647700" lvl="1" indent="-323850">
              <a:buFont typeface="Courier New" panose="020B0604020202020204" pitchFamily="34" charset="0"/>
              <a:buChar char="o"/>
            </a:pPr>
            <a:r>
              <a:rPr lang="nb-NO">
                <a:ea typeface="Verdana"/>
              </a:rPr>
              <a:t>Eleven kan levere egenmelding for fravær som skyldes sykdom opp til fraværsgrensen. Eleven når fraværsgrensen når helserelatert fravær og udokumentert fravær til sammen har nådd ti 10%.</a:t>
            </a:r>
          </a:p>
          <a:p>
            <a:pPr marL="647700" lvl="1" indent="-323850">
              <a:buFont typeface="Courier New" panose="020B0604020202020204" pitchFamily="34" charset="0"/>
              <a:buChar char="o"/>
            </a:pPr>
            <a:r>
              <a:rPr lang="nb-NO">
                <a:ea typeface="Verdana"/>
              </a:rPr>
              <a:t>Ytterligere helserelatert fravær må dokumenteres fra helsepersonell</a:t>
            </a:r>
          </a:p>
          <a:p>
            <a:pPr marL="324000" lvl="1" indent="0">
              <a:buNone/>
            </a:pPr>
            <a:endParaRPr lang="nb-NO">
              <a:solidFill>
                <a:srgbClr val="303030"/>
              </a:solidFill>
              <a:latin typeface="+mj-lt"/>
            </a:endParaRPr>
          </a:p>
          <a:p>
            <a:pPr marL="323850" indent="-323850"/>
            <a:r>
              <a:rPr lang="nb-NO">
                <a:solidFill>
                  <a:srgbClr val="303030"/>
                </a:solidFill>
                <a:latin typeface="+mj-lt"/>
              </a:rPr>
              <a:t>Ingen permisjon til ferie i videregående skole</a:t>
            </a:r>
            <a:endParaRPr lang="nb-NO">
              <a:latin typeface="+mj-lt"/>
              <a:ea typeface="Verdana"/>
            </a:endParaRPr>
          </a:p>
        </p:txBody>
      </p:sp>
      <p:sp>
        <p:nvSpPr>
          <p:cNvPr id="3" name="Tittel 2">
            <a:extLst>
              <a:ext uri="{FF2B5EF4-FFF2-40B4-BE49-F238E27FC236}">
                <a16:creationId xmlns:a16="http://schemas.microsoft.com/office/drawing/2014/main" id="{6A0D445D-5943-4335-8341-CB972B7216AC}"/>
              </a:ext>
            </a:extLst>
          </p:cNvPr>
          <p:cNvSpPr>
            <a:spLocks noGrp="1"/>
          </p:cNvSpPr>
          <p:nvPr>
            <p:ph type="title"/>
          </p:nvPr>
        </p:nvSpPr>
        <p:spPr/>
        <p:txBody>
          <a:bodyPr/>
          <a:lstStyle/>
          <a:p>
            <a:r>
              <a:rPr lang="nb-NO"/>
              <a:t>FRAVÆR</a:t>
            </a:r>
          </a:p>
        </p:txBody>
      </p:sp>
    </p:spTree>
    <p:extLst>
      <p:ext uri="{BB962C8B-B14F-4D97-AF65-F5344CB8AC3E}">
        <p14:creationId xmlns:p14="http://schemas.microsoft.com/office/powerpoint/2010/main" val="1449953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522F8ED-1676-99BB-FB3C-7B6542919719}"/>
              </a:ext>
            </a:extLst>
          </p:cNvPr>
          <p:cNvSpPr>
            <a:spLocks noGrp="1"/>
          </p:cNvSpPr>
          <p:nvPr>
            <p:ph idx="1"/>
          </p:nvPr>
        </p:nvSpPr>
        <p:spPr>
          <a:xfrm>
            <a:off x="310910" y="2115183"/>
            <a:ext cx="11425819" cy="4416688"/>
          </a:xfrm>
        </p:spPr>
        <p:txBody>
          <a:bodyPr vert="horz" lIns="0" tIns="0" rIns="0" bIns="0" rtlCol="0" anchor="t">
            <a:normAutofit/>
          </a:bodyPr>
          <a:lstStyle/>
          <a:p>
            <a:pPr marL="323850" indent="-323850"/>
            <a:r>
              <a:rPr lang="nb-NO">
                <a:ea typeface="Verdana"/>
              </a:rPr>
              <a:t>Dokumentert fravær som ikke regnes som fravær</a:t>
            </a:r>
          </a:p>
          <a:p>
            <a:pPr marL="647700" lvl="1" indent="-323850">
              <a:buFont typeface="Courier New" panose="020B0604020202020204" pitchFamily="34" charset="0"/>
              <a:buChar char="o"/>
            </a:pPr>
            <a:r>
              <a:rPr lang="nb-NO">
                <a:ea typeface="Verdana"/>
              </a:rPr>
              <a:t>Fravær på grunn av en rettighet de har etter opplæringsloven</a:t>
            </a:r>
          </a:p>
          <a:p>
            <a:pPr marL="647700" lvl="1" indent="-323850">
              <a:buFont typeface="Courier New" panose="020B0604020202020204" pitchFamily="34" charset="0"/>
              <a:buChar char="o"/>
            </a:pPr>
            <a:r>
              <a:rPr lang="nb-NO">
                <a:ea typeface="Verdana"/>
              </a:rPr>
              <a:t>Eksempelvis: rådgivning, utredning PPT, elevrådsarbeid  </a:t>
            </a:r>
          </a:p>
          <a:p>
            <a:pPr marL="323850" lvl="1" indent="0">
              <a:buNone/>
            </a:pPr>
            <a:endParaRPr lang="nb-NO">
              <a:ea typeface="Verdana"/>
            </a:endParaRPr>
          </a:p>
          <a:p>
            <a:pPr marL="323850" indent="-323850"/>
            <a:r>
              <a:rPr lang="nb-NO">
                <a:ea typeface="Verdana"/>
              </a:rPr>
              <a:t>Dokumentert fravær som kan unntas fraværsgrensa</a:t>
            </a:r>
          </a:p>
          <a:p>
            <a:pPr marL="647700" lvl="1" indent="-323850">
              <a:buFont typeface="Courier New" panose="020B0604020202020204" pitchFamily="34" charset="0"/>
              <a:buChar char="o"/>
            </a:pPr>
            <a:r>
              <a:rPr lang="nb-NO">
                <a:ea typeface="Verdana"/>
              </a:rPr>
              <a:t>velferdsforhold, lovpålagt oppmøte, tillitsvalgt, politisk arbeid, hjelpearbeid, representasjon på nasjonalt eller internasjonalt nivå</a:t>
            </a:r>
          </a:p>
          <a:p>
            <a:pPr marL="647700" lvl="1" indent="-323850">
              <a:buFont typeface="Courier New" panose="020B0604020202020204" pitchFamily="34" charset="0"/>
              <a:buChar char="o"/>
            </a:pPr>
            <a:r>
              <a:rPr lang="nb-NO">
                <a:ea typeface="Verdana"/>
              </a:rPr>
              <a:t>Andre religiøse høytidsdager enn de offentlige helligdagene (2 dager)</a:t>
            </a:r>
          </a:p>
          <a:p>
            <a:pPr marL="647700" lvl="1" indent="-323850">
              <a:buFont typeface="Courier New" panose="020B0604020202020204" pitchFamily="34" charset="0"/>
              <a:buChar char="o"/>
            </a:pPr>
            <a:r>
              <a:rPr lang="nb-NO">
                <a:ea typeface="Verdana"/>
              </a:rPr>
              <a:t>Deler av trafikkopplæringen (klasse B)</a:t>
            </a:r>
          </a:p>
          <a:p>
            <a:pPr marL="971700" lvl="2" indent="-323850">
              <a:buFont typeface="Courier New" panose="020B0604020202020204" pitchFamily="34" charset="0"/>
              <a:buChar char="o"/>
            </a:pPr>
            <a:r>
              <a:rPr lang="nb-NO">
                <a:ea typeface="Verdana"/>
              </a:rPr>
              <a:t>Sikkerhetskurs på bane (4timer) og veg (9 timer), teoretisk og praktisk førerprøve</a:t>
            </a:r>
          </a:p>
        </p:txBody>
      </p:sp>
      <p:sp>
        <p:nvSpPr>
          <p:cNvPr id="3" name="Tittel 2">
            <a:extLst>
              <a:ext uri="{FF2B5EF4-FFF2-40B4-BE49-F238E27FC236}">
                <a16:creationId xmlns:a16="http://schemas.microsoft.com/office/drawing/2014/main" id="{1D817452-E6B3-951E-A498-987543724FEA}"/>
              </a:ext>
            </a:extLst>
          </p:cNvPr>
          <p:cNvSpPr>
            <a:spLocks noGrp="1"/>
          </p:cNvSpPr>
          <p:nvPr>
            <p:ph type="title"/>
          </p:nvPr>
        </p:nvSpPr>
        <p:spPr/>
        <p:txBody>
          <a:bodyPr/>
          <a:lstStyle/>
          <a:p>
            <a:r>
              <a:rPr lang="nb-NO"/>
              <a:t>FRAVÆR</a:t>
            </a:r>
          </a:p>
        </p:txBody>
      </p:sp>
    </p:spTree>
    <p:extLst>
      <p:ext uri="{BB962C8B-B14F-4D97-AF65-F5344CB8AC3E}">
        <p14:creationId xmlns:p14="http://schemas.microsoft.com/office/powerpoint/2010/main" val="3067738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20C574C-FFC8-4D40-9832-9436F01E2E90}"/>
              </a:ext>
            </a:extLst>
          </p:cNvPr>
          <p:cNvSpPr>
            <a:spLocks noGrp="1"/>
          </p:cNvSpPr>
          <p:nvPr>
            <p:ph idx="1"/>
          </p:nvPr>
        </p:nvSpPr>
        <p:spPr>
          <a:xfrm>
            <a:off x="753693" y="2115183"/>
            <a:ext cx="8552248" cy="3953108"/>
          </a:xfrm>
        </p:spPr>
        <p:txBody>
          <a:bodyPr/>
          <a:lstStyle/>
          <a:p>
            <a:pPr marL="342900" lvl="0" indent="-342900">
              <a:spcAft>
                <a:spcPts val="0"/>
              </a:spcAft>
              <a:buFont typeface="Symbol" panose="05050102010706020507" pitchFamily="18" charset="2"/>
              <a:buChar char=""/>
            </a:pPr>
            <a:r>
              <a:rPr lang="nb-NO" sz="4000">
                <a:latin typeface="Calibri" panose="020F0502020204030204" pitchFamily="34" charset="0"/>
                <a:ea typeface="Times New Roman" panose="02020603050405020304" pitchFamily="18" charset="0"/>
                <a:cs typeface="Times New Roman" panose="02020603050405020304" pitchFamily="18" charset="0"/>
              </a:rPr>
              <a:t>Elevenes timeplan</a:t>
            </a:r>
            <a:endParaRPr lang="nb-NO" sz="400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nb-NO" sz="4000">
                <a:latin typeface="Calibri" panose="020F0502020204030204" pitchFamily="34" charset="0"/>
                <a:ea typeface="Times New Roman" panose="02020603050405020304" pitchFamily="18" charset="0"/>
                <a:cs typeface="Times New Roman" panose="02020603050405020304" pitchFamily="18" charset="0"/>
              </a:rPr>
              <a:t>Fravær</a:t>
            </a:r>
            <a:endParaRPr lang="nb-NO" sz="400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nb-NO" sz="4000">
                <a:latin typeface="Calibri" panose="020F0502020204030204" pitchFamily="34" charset="0"/>
                <a:ea typeface="Times New Roman" panose="02020603050405020304" pitchFamily="18" charset="0"/>
                <a:cs typeface="Times New Roman" panose="02020603050405020304" pitchFamily="18" charset="0"/>
              </a:rPr>
              <a:t>Termin 1 og termin 2/ standpunktkarakterer</a:t>
            </a:r>
            <a:endParaRPr lang="nb-NO" sz="400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nb-NO" sz="4000">
                <a:latin typeface="Calibri" panose="020F0502020204030204" pitchFamily="34" charset="0"/>
                <a:ea typeface="Times New Roman" panose="02020603050405020304" pitchFamily="18" charset="0"/>
                <a:cs typeface="Times New Roman" panose="02020603050405020304" pitchFamily="18" charset="0"/>
              </a:rPr>
              <a:t>Anmerkninger</a:t>
            </a:r>
            <a:endParaRPr lang="nb-NO" sz="4000">
              <a:latin typeface="Calibri" panose="020F0502020204030204" pitchFamily="34" charset="0"/>
              <a:ea typeface="Calibri" panose="020F0502020204030204" pitchFamily="34" charset="0"/>
              <a:cs typeface="Times New Roman" panose="02020603050405020304" pitchFamily="18" charset="0"/>
            </a:endParaRPr>
          </a:p>
          <a:p>
            <a:endParaRPr lang="nb-NO"/>
          </a:p>
        </p:txBody>
      </p:sp>
      <p:sp>
        <p:nvSpPr>
          <p:cNvPr id="3" name="Tittel 2">
            <a:extLst>
              <a:ext uri="{FF2B5EF4-FFF2-40B4-BE49-F238E27FC236}">
                <a16:creationId xmlns:a16="http://schemas.microsoft.com/office/drawing/2014/main" id="{19C2D0ED-3929-475A-8919-F509207C8315}"/>
              </a:ext>
            </a:extLst>
          </p:cNvPr>
          <p:cNvSpPr>
            <a:spLocks noGrp="1"/>
          </p:cNvSpPr>
          <p:nvPr>
            <p:ph type="title"/>
          </p:nvPr>
        </p:nvSpPr>
        <p:spPr/>
        <p:txBody>
          <a:bodyPr/>
          <a:lstStyle/>
          <a:p>
            <a:r>
              <a:rPr lang="nb-NO"/>
              <a:t>VISMA INSCHOOL</a:t>
            </a:r>
          </a:p>
        </p:txBody>
      </p:sp>
    </p:spTree>
    <p:extLst>
      <p:ext uri="{BB962C8B-B14F-4D97-AF65-F5344CB8AC3E}">
        <p14:creationId xmlns:p14="http://schemas.microsoft.com/office/powerpoint/2010/main" val="3548250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507546C0-C6DC-4664-AC15-F790F0624654}"/>
              </a:ext>
            </a:extLst>
          </p:cNvPr>
          <p:cNvSpPr>
            <a:spLocks noGrp="1"/>
          </p:cNvSpPr>
          <p:nvPr>
            <p:ph idx="1"/>
          </p:nvPr>
        </p:nvSpPr>
        <p:spPr/>
        <p:txBody>
          <a:bodyPr vert="horz" lIns="0" tIns="0" rIns="0" bIns="0" rtlCol="0" anchor="t">
            <a:normAutofit/>
          </a:bodyPr>
          <a:lstStyle/>
          <a:p>
            <a:pPr marL="323850" indent="-323850"/>
            <a:r>
              <a:rPr lang="nb-NO"/>
              <a:t>FORELDRETILGANG</a:t>
            </a:r>
          </a:p>
          <a:p>
            <a:pPr marL="323850" indent="-323850"/>
            <a:endParaRPr lang="nb-NO">
              <a:ea typeface="Verdana"/>
            </a:endParaRPr>
          </a:p>
          <a:p>
            <a:pPr marL="323850" indent="-323850"/>
            <a:endParaRPr lang="nb-NO">
              <a:ea typeface="Verdana"/>
            </a:endParaRPr>
          </a:p>
          <a:p>
            <a:pPr marL="323850" indent="-323850"/>
            <a:endParaRPr lang="nb-NO">
              <a:ea typeface="Verdana"/>
            </a:endParaRPr>
          </a:p>
          <a:p>
            <a:pPr marL="323850" indent="-323850"/>
            <a:r>
              <a:rPr lang="nb-NO" sz="2000">
                <a:ea typeface="Verdana"/>
              </a:rPr>
              <a:t>Skolens hjemmeside</a:t>
            </a:r>
          </a:p>
          <a:p>
            <a:pPr marL="323850" indent="-323850"/>
            <a:endParaRPr lang="nb-NO">
              <a:ea typeface="Verdana"/>
            </a:endParaRPr>
          </a:p>
          <a:p>
            <a:pPr marL="0" indent="0">
              <a:buNone/>
            </a:pPr>
            <a:endParaRPr lang="nb-NO">
              <a:ea typeface="Verdana"/>
            </a:endParaRPr>
          </a:p>
        </p:txBody>
      </p:sp>
      <p:sp>
        <p:nvSpPr>
          <p:cNvPr id="3" name="Tittel 2">
            <a:extLst>
              <a:ext uri="{FF2B5EF4-FFF2-40B4-BE49-F238E27FC236}">
                <a16:creationId xmlns:a16="http://schemas.microsoft.com/office/drawing/2014/main" id="{C9AC4F3D-C9EE-49FE-B47C-9A6ED53BA69E}"/>
              </a:ext>
            </a:extLst>
          </p:cNvPr>
          <p:cNvSpPr>
            <a:spLocks noGrp="1"/>
          </p:cNvSpPr>
          <p:nvPr>
            <p:ph type="title"/>
          </p:nvPr>
        </p:nvSpPr>
        <p:spPr/>
        <p:txBody>
          <a:bodyPr/>
          <a:lstStyle/>
          <a:p>
            <a:r>
              <a:rPr lang="nb-NO"/>
              <a:t>VISMA INSCHOOL</a:t>
            </a:r>
          </a:p>
        </p:txBody>
      </p:sp>
      <p:pic>
        <p:nvPicPr>
          <p:cNvPr id="6" name="Bilde 5" descr="Et bilde som inneholder tekst, skjermbilde, himmel, tre&#10;&#10;Automatisk generert beskrivelse">
            <a:extLst>
              <a:ext uri="{FF2B5EF4-FFF2-40B4-BE49-F238E27FC236}">
                <a16:creationId xmlns:a16="http://schemas.microsoft.com/office/drawing/2014/main" id="{9B09C2EF-931E-D18B-9D59-3ABCC685CB78}"/>
              </a:ext>
            </a:extLst>
          </p:cNvPr>
          <p:cNvPicPr>
            <a:picLocks noChangeAspect="1"/>
          </p:cNvPicPr>
          <p:nvPr/>
        </p:nvPicPr>
        <p:blipFill>
          <a:blip r:embed="rId3"/>
          <a:stretch>
            <a:fillRect/>
          </a:stretch>
        </p:blipFill>
        <p:spPr>
          <a:xfrm>
            <a:off x="4880707" y="1921076"/>
            <a:ext cx="7031892" cy="4559384"/>
          </a:xfrm>
          <a:prstGeom prst="rect">
            <a:avLst/>
          </a:prstGeom>
          <a:ln>
            <a:noFill/>
          </a:ln>
          <a:effectLst>
            <a:outerShdw blurRad="190500" algn="tl" rotWithShape="0">
              <a:srgbClr val="000000">
                <a:alpha val="70000"/>
              </a:srgbClr>
            </a:outerShdw>
          </a:effectLst>
        </p:spPr>
      </p:pic>
      <p:sp>
        <p:nvSpPr>
          <p:cNvPr id="5" name="Pil: ned 4">
            <a:extLst>
              <a:ext uri="{FF2B5EF4-FFF2-40B4-BE49-F238E27FC236}">
                <a16:creationId xmlns:a16="http://schemas.microsoft.com/office/drawing/2014/main" id="{4705C2D9-F19C-4504-8E6D-B17D9950ED12}"/>
              </a:ext>
            </a:extLst>
          </p:cNvPr>
          <p:cNvSpPr/>
          <p:nvPr/>
        </p:nvSpPr>
        <p:spPr>
          <a:xfrm rot="18060000" flipH="1">
            <a:off x="5591585" y="3212451"/>
            <a:ext cx="200551" cy="39298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2166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92ED601-B9A4-7232-1AA6-FA93B8537738}"/>
              </a:ext>
            </a:extLst>
          </p:cNvPr>
          <p:cNvSpPr>
            <a:spLocks noGrp="1"/>
          </p:cNvSpPr>
          <p:nvPr>
            <p:ph idx="1"/>
          </p:nvPr>
        </p:nvSpPr>
        <p:spPr/>
        <p:txBody>
          <a:bodyPr vert="horz" lIns="0" tIns="0" rIns="0" bIns="0" rtlCol="0" anchor="t">
            <a:normAutofit/>
          </a:bodyPr>
          <a:lstStyle/>
          <a:p>
            <a:pPr marL="323850" indent="-323850"/>
            <a:r>
              <a:rPr lang="nb-NO" b="1">
                <a:ea typeface="Verdana"/>
              </a:rPr>
              <a:t>Foresatte og kontaktpersoner for elever over 18år</a:t>
            </a:r>
            <a:endParaRPr lang="nb-NO">
              <a:ea typeface="Verdana"/>
            </a:endParaRPr>
          </a:p>
          <a:p>
            <a:pPr marL="323850" indent="-323850"/>
            <a:r>
              <a:rPr lang="nb-NO">
                <a:ea typeface="+mn-lt"/>
                <a:cs typeface="+mn-lt"/>
              </a:rPr>
              <a:t>Foresatte med foreldreansvar mister automatisk tilgang til VIS idet barnet blir 18 år. </a:t>
            </a:r>
            <a:endParaRPr lang="nb-NO" b="1">
              <a:ea typeface="+mn-lt"/>
              <a:cs typeface="+mn-lt"/>
            </a:endParaRPr>
          </a:p>
          <a:p>
            <a:pPr marL="323850" indent="-323850"/>
            <a:r>
              <a:rPr lang="nb-NO">
                <a:ea typeface="+mn-lt"/>
                <a:cs typeface="+mn-lt"/>
              </a:rPr>
              <a:t>Elever over 18 år kan etter samtykke tillate skolen å gi foresatte eller andre kontaktpersoner tilgang til VIS. I slike tilfeller må disse registreres manuelt av skolen.</a:t>
            </a:r>
          </a:p>
          <a:p>
            <a:pPr marL="323850" indent="-323850"/>
            <a:endParaRPr lang="nb-NO">
              <a:ea typeface="Verdana"/>
            </a:endParaRPr>
          </a:p>
          <a:p>
            <a:pPr marL="323850" indent="-323850"/>
            <a:r>
              <a:rPr lang="nb-NO">
                <a:ea typeface="Verdana"/>
              </a:rPr>
              <a:t>Samtykkeerklæring kan bli tilsendt av faglærere</a:t>
            </a:r>
          </a:p>
        </p:txBody>
      </p:sp>
      <p:sp>
        <p:nvSpPr>
          <p:cNvPr id="3" name="Tittel 2">
            <a:extLst>
              <a:ext uri="{FF2B5EF4-FFF2-40B4-BE49-F238E27FC236}">
                <a16:creationId xmlns:a16="http://schemas.microsoft.com/office/drawing/2014/main" id="{135B1F66-BEC1-F2FD-C47B-BA34A99451D1}"/>
              </a:ext>
            </a:extLst>
          </p:cNvPr>
          <p:cNvSpPr>
            <a:spLocks noGrp="1"/>
          </p:cNvSpPr>
          <p:nvPr>
            <p:ph type="title"/>
          </p:nvPr>
        </p:nvSpPr>
        <p:spPr/>
        <p:txBody>
          <a:bodyPr/>
          <a:lstStyle/>
          <a:p>
            <a:r>
              <a:rPr lang="nb-NO">
                <a:ea typeface="Verdana"/>
              </a:rPr>
              <a:t>Visma </a:t>
            </a:r>
            <a:r>
              <a:rPr lang="nb-NO" err="1">
                <a:ea typeface="Verdana"/>
              </a:rPr>
              <a:t>inschool</a:t>
            </a:r>
            <a:endParaRPr lang="nb-NO" err="1"/>
          </a:p>
        </p:txBody>
      </p:sp>
    </p:spTree>
    <p:extLst>
      <p:ext uri="{BB962C8B-B14F-4D97-AF65-F5344CB8AC3E}">
        <p14:creationId xmlns:p14="http://schemas.microsoft.com/office/powerpoint/2010/main" val="1456526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9D214803-20BD-B0DA-D27A-ADF3280151EE}"/>
              </a:ext>
            </a:extLst>
          </p:cNvPr>
          <p:cNvSpPr>
            <a:spLocks noGrp="1"/>
          </p:cNvSpPr>
          <p:nvPr>
            <p:ph type="title"/>
          </p:nvPr>
        </p:nvSpPr>
        <p:spPr/>
        <p:txBody>
          <a:bodyPr/>
          <a:lstStyle/>
          <a:p>
            <a:endParaRPr lang="nb-NO"/>
          </a:p>
        </p:txBody>
      </p:sp>
      <p:pic>
        <p:nvPicPr>
          <p:cNvPr id="7" name="Plassholder for innhold 6" descr="Et bilde som inneholder tekst, skjermbilde, programvare, Dataikon&#10;&#10;Automatisk generert beskrivelse">
            <a:extLst>
              <a:ext uri="{FF2B5EF4-FFF2-40B4-BE49-F238E27FC236}">
                <a16:creationId xmlns:a16="http://schemas.microsoft.com/office/drawing/2014/main" id="{CBFD04BF-4ED3-081B-570F-1D988E5EF3AF}"/>
              </a:ext>
            </a:extLst>
          </p:cNvPr>
          <p:cNvPicPr>
            <a:picLocks noGrp="1" noChangeAspect="1"/>
          </p:cNvPicPr>
          <p:nvPr>
            <p:ph idx="1"/>
          </p:nvPr>
        </p:nvPicPr>
        <p:blipFill>
          <a:blip r:embed="rId3"/>
          <a:stretch>
            <a:fillRect/>
          </a:stretch>
        </p:blipFill>
        <p:spPr>
          <a:xfrm>
            <a:off x="107" y="33624"/>
            <a:ext cx="12193019" cy="6768788"/>
          </a:xfrm>
        </p:spPr>
      </p:pic>
    </p:spTree>
    <p:extLst>
      <p:ext uri="{BB962C8B-B14F-4D97-AF65-F5344CB8AC3E}">
        <p14:creationId xmlns:p14="http://schemas.microsoft.com/office/powerpoint/2010/main" val="229617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26BFE46-C1D5-488C-B76B-F5D8A981EC34}"/>
              </a:ext>
            </a:extLst>
          </p:cNvPr>
          <p:cNvSpPr>
            <a:spLocks noGrp="1"/>
          </p:cNvSpPr>
          <p:nvPr>
            <p:ph idx="1"/>
          </p:nvPr>
        </p:nvSpPr>
        <p:spPr/>
        <p:txBody>
          <a:bodyPr vert="horz" lIns="0" tIns="0" rIns="0" bIns="0" rtlCol="0" anchor="t">
            <a:normAutofit fontScale="85000" lnSpcReduction="10000"/>
          </a:bodyPr>
          <a:lstStyle/>
          <a:p>
            <a:pPr marL="0" indent="0">
              <a:lnSpc>
                <a:spcPct val="150000"/>
              </a:lnSpc>
              <a:buNone/>
            </a:pPr>
            <a:r>
              <a:rPr lang="nb-NO" sz="4400" dirty="0">
                <a:latin typeface="Arial"/>
                <a:ea typeface="Microsoft YaHei"/>
                <a:cs typeface="Mangal"/>
              </a:rPr>
              <a:t>2AU	Arne Næverdal			Rom 0073</a:t>
            </a:r>
          </a:p>
          <a:p>
            <a:pPr marL="0" indent="0">
              <a:lnSpc>
                <a:spcPct val="150000"/>
              </a:lnSpc>
              <a:buNone/>
            </a:pPr>
            <a:r>
              <a:rPr lang="nb-NO" sz="4400" dirty="0">
                <a:latin typeface="Arial"/>
                <a:ea typeface="Microsoft YaHei"/>
                <a:cs typeface="Mangal"/>
              </a:rPr>
              <a:t>2EE		Jan Morten Sørgård		Rom 0071</a:t>
            </a:r>
          </a:p>
          <a:p>
            <a:pPr marL="0" indent="0">
              <a:lnSpc>
                <a:spcPct val="150000"/>
              </a:lnSpc>
              <a:buNone/>
            </a:pPr>
            <a:r>
              <a:rPr lang="nb-NO" sz="4400" dirty="0">
                <a:latin typeface="Arial"/>
                <a:ea typeface="Microsoft YaHei"/>
                <a:cs typeface="Mangal"/>
              </a:rPr>
              <a:t>2HUA	Andrea-Yvonne Lund		Rom 1065</a:t>
            </a:r>
          </a:p>
          <a:p>
            <a:pPr marL="0" indent="0">
              <a:lnSpc>
                <a:spcPct val="150000"/>
              </a:lnSpc>
              <a:buNone/>
            </a:pPr>
            <a:r>
              <a:rPr lang="nb-NO" sz="4400" dirty="0">
                <a:latin typeface="Arial"/>
                <a:ea typeface="Microsoft YaHei"/>
                <a:cs typeface="Mangal"/>
              </a:rPr>
              <a:t>2HUB	Ellen Birgitte Tryti		Rom 1064</a:t>
            </a:r>
          </a:p>
          <a:p>
            <a:pPr marL="0" indent="0">
              <a:lnSpc>
                <a:spcPct val="150000"/>
              </a:lnSpc>
              <a:buNone/>
            </a:pPr>
            <a:r>
              <a:rPr lang="nb-NO" sz="4400" dirty="0">
                <a:latin typeface="Arial"/>
                <a:ea typeface="Microsoft YaHei"/>
                <a:cs typeface="Mangal"/>
              </a:rPr>
              <a:t>2HE	Nina Hopmo				Rom 1063</a:t>
            </a:r>
            <a:r>
              <a:rPr lang="nb-NO" sz="4400" dirty="0"/>
              <a:t>	  </a:t>
            </a:r>
            <a:endParaRPr lang="nb-NO" sz="4400" dirty="0">
              <a:ea typeface="Verdana"/>
            </a:endParaRPr>
          </a:p>
        </p:txBody>
      </p:sp>
      <p:sp>
        <p:nvSpPr>
          <p:cNvPr id="3" name="Tittel 2">
            <a:extLst>
              <a:ext uri="{FF2B5EF4-FFF2-40B4-BE49-F238E27FC236}">
                <a16:creationId xmlns:a16="http://schemas.microsoft.com/office/drawing/2014/main" id="{3A491812-3F9D-45FF-BA40-CBAAD8EFC23F}"/>
              </a:ext>
            </a:extLst>
          </p:cNvPr>
          <p:cNvSpPr>
            <a:spLocks noGrp="1"/>
          </p:cNvSpPr>
          <p:nvPr>
            <p:ph type="title"/>
          </p:nvPr>
        </p:nvSpPr>
        <p:spPr/>
        <p:txBody>
          <a:bodyPr>
            <a:normAutofit/>
          </a:bodyPr>
          <a:lstStyle/>
          <a:p>
            <a:r>
              <a:rPr lang="nb-NO" sz="3600" dirty="0"/>
              <a:t>Klassevis samling - Yrkesfag</a:t>
            </a:r>
            <a:endParaRPr lang="nb-NO" sz="3600" dirty="0">
              <a:ea typeface="Verdana"/>
            </a:endParaRPr>
          </a:p>
        </p:txBody>
      </p:sp>
    </p:spTree>
    <p:extLst>
      <p:ext uri="{BB962C8B-B14F-4D97-AF65-F5344CB8AC3E}">
        <p14:creationId xmlns:p14="http://schemas.microsoft.com/office/powerpoint/2010/main" val="287450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a:extLst>
              <a:ext uri="{FF2B5EF4-FFF2-40B4-BE49-F238E27FC236}">
                <a16:creationId xmlns:a16="http://schemas.microsoft.com/office/drawing/2014/main" id="{FCFAB3CF-6BB9-4214-356D-3AE4B06ADF00}"/>
              </a:ext>
            </a:extLst>
          </p:cNvPr>
          <p:cNvSpPr>
            <a:spLocks noGrp="1"/>
          </p:cNvSpPr>
          <p:nvPr>
            <p:ph type="title"/>
          </p:nvPr>
        </p:nvSpPr>
        <p:spPr>
          <a:xfrm>
            <a:off x="753693" y="326129"/>
            <a:ext cx="9601200" cy="889354"/>
          </a:xfrm>
        </p:spPr>
        <p:txBody>
          <a:bodyPr>
            <a:normAutofit fontScale="90000"/>
          </a:bodyPr>
          <a:lstStyle/>
          <a:p>
            <a:pPr algn="ctr"/>
            <a:r>
              <a:rPr lang="nb-NO" dirty="0">
                <a:effectLst>
                  <a:outerShdw dist="25400" dir="2700000" sx="0" sy="0">
                    <a:srgbClr val="000000">
                      <a:alpha val="50000"/>
                    </a:srgbClr>
                  </a:outerShdw>
                </a:effectLst>
              </a:rPr>
              <a:t>UTDANNINGSPROGRAM IDRETTSFAG</a:t>
            </a:r>
            <a:endParaRPr lang="nb-NO" dirty="0"/>
          </a:p>
        </p:txBody>
      </p:sp>
      <p:pic>
        <p:nvPicPr>
          <p:cNvPr id="14" name="Bilde 13">
            <a:extLst>
              <a:ext uri="{FF2B5EF4-FFF2-40B4-BE49-F238E27FC236}">
                <a16:creationId xmlns:a16="http://schemas.microsoft.com/office/drawing/2014/main" id="{FB023BA7-EECB-A349-B179-BC8CB5AFE14B}"/>
              </a:ext>
            </a:extLst>
          </p:cNvPr>
          <p:cNvPicPr>
            <a:picLocks noChangeAspect="1"/>
          </p:cNvPicPr>
          <p:nvPr/>
        </p:nvPicPr>
        <p:blipFill>
          <a:blip r:embed="rId2"/>
          <a:stretch>
            <a:fillRect/>
          </a:stretch>
        </p:blipFill>
        <p:spPr>
          <a:xfrm>
            <a:off x="591391" y="1825622"/>
            <a:ext cx="4074806" cy="3028817"/>
          </a:xfrm>
          <a:prstGeom prst="rect">
            <a:avLst/>
          </a:prstGeom>
        </p:spPr>
      </p:pic>
      <p:pic>
        <p:nvPicPr>
          <p:cNvPr id="16" name="Bilde 15">
            <a:extLst>
              <a:ext uri="{FF2B5EF4-FFF2-40B4-BE49-F238E27FC236}">
                <a16:creationId xmlns:a16="http://schemas.microsoft.com/office/drawing/2014/main" id="{D1D4CE4A-AD83-3850-7F7B-102E464EC6DC}"/>
              </a:ext>
            </a:extLst>
          </p:cNvPr>
          <p:cNvPicPr>
            <a:picLocks noChangeAspect="1"/>
          </p:cNvPicPr>
          <p:nvPr/>
        </p:nvPicPr>
        <p:blipFill>
          <a:blip r:embed="rId3"/>
          <a:stretch>
            <a:fillRect/>
          </a:stretch>
        </p:blipFill>
        <p:spPr>
          <a:xfrm>
            <a:off x="5230296" y="1725260"/>
            <a:ext cx="6606299" cy="3671929"/>
          </a:xfrm>
          <a:prstGeom prst="rect">
            <a:avLst/>
          </a:prstGeom>
        </p:spPr>
      </p:pic>
    </p:spTree>
    <p:extLst>
      <p:ext uri="{BB962C8B-B14F-4D97-AF65-F5344CB8AC3E}">
        <p14:creationId xmlns:p14="http://schemas.microsoft.com/office/powerpoint/2010/main" val="233577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descr="Et bilde som inneholder tekst, skjermbilde, Font, nummer&#10;&#10;Automatisk generert beskrivelse">
            <a:extLst>
              <a:ext uri="{FF2B5EF4-FFF2-40B4-BE49-F238E27FC236}">
                <a16:creationId xmlns:a16="http://schemas.microsoft.com/office/drawing/2014/main" id="{3D2B263A-76EE-16CE-0793-A6AE0D04BAD6}"/>
              </a:ext>
            </a:extLst>
          </p:cNvPr>
          <p:cNvPicPr>
            <a:picLocks noGrp="1" noChangeAspect="1"/>
          </p:cNvPicPr>
          <p:nvPr>
            <p:ph idx="1"/>
          </p:nvPr>
        </p:nvPicPr>
        <p:blipFill>
          <a:blip r:embed="rId3"/>
          <a:stretch>
            <a:fillRect/>
          </a:stretch>
        </p:blipFill>
        <p:spPr>
          <a:xfrm>
            <a:off x="363168" y="1710632"/>
            <a:ext cx="10685848" cy="2361909"/>
          </a:xfrm>
        </p:spPr>
      </p:pic>
      <p:sp>
        <p:nvSpPr>
          <p:cNvPr id="3" name="Tittel 2">
            <a:extLst>
              <a:ext uri="{FF2B5EF4-FFF2-40B4-BE49-F238E27FC236}">
                <a16:creationId xmlns:a16="http://schemas.microsoft.com/office/drawing/2014/main" id="{073B9B27-BAC8-07F8-07B7-9A3CB4461885}"/>
              </a:ext>
            </a:extLst>
          </p:cNvPr>
          <p:cNvSpPr>
            <a:spLocks noGrp="1"/>
          </p:cNvSpPr>
          <p:nvPr>
            <p:ph type="title"/>
          </p:nvPr>
        </p:nvSpPr>
        <p:spPr/>
        <p:txBody>
          <a:bodyPr/>
          <a:lstStyle/>
          <a:p>
            <a:r>
              <a:rPr lang="nb-NO">
                <a:ea typeface="Verdana"/>
              </a:rPr>
              <a:t>Fagvalg idrett</a:t>
            </a:r>
            <a:endParaRPr lang="nb-NO"/>
          </a:p>
        </p:txBody>
      </p:sp>
      <p:pic>
        <p:nvPicPr>
          <p:cNvPr id="5" name="Bilde 4" descr="Et bilde som inneholder tekst, skjermbilde, Font, nummer&#10;&#10;Automatisk generert beskrivelse">
            <a:extLst>
              <a:ext uri="{FF2B5EF4-FFF2-40B4-BE49-F238E27FC236}">
                <a16:creationId xmlns:a16="http://schemas.microsoft.com/office/drawing/2014/main" id="{27C73822-C361-13FC-8C9F-36D6383B1807}"/>
              </a:ext>
            </a:extLst>
          </p:cNvPr>
          <p:cNvPicPr>
            <a:picLocks noChangeAspect="1"/>
          </p:cNvPicPr>
          <p:nvPr/>
        </p:nvPicPr>
        <p:blipFill>
          <a:blip r:embed="rId4"/>
          <a:stretch>
            <a:fillRect/>
          </a:stretch>
        </p:blipFill>
        <p:spPr>
          <a:xfrm>
            <a:off x="361950" y="4642669"/>
            <a:ext cx="10687050" cy="2049411"/>
          </a:xfrm>
          <a:prstGeom prst="rect">
            <a:avLst/>
          </a:prstGeom>
        </p:spPr>
      </p:pic>
    </p:spTree>
    <p:extLst>
      <p:ext uri="{BB962C8B-B14F-4D97-AF65-F5344CB8AC3E}">
        <p14:creationId xmlns:p14="http://schemas.microsoft.com/office/powerpoint/2010/main" val="2142708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C330B042-697E-412E-9194-96E7EAFCD33B}"/>
              </a:ext>
            </a:extLst>
          </p:cNvPr>
          <p:cNvSpPr>
            <a:spLocks noGrp="1"/>
          </p:cNvSpPr>
          <p:nvPr>
            <p:ph type="body" sz="quarter" idx="14"/>
          </p:nvPr>
        </p:nvSpPr>
        <p:spPr>
          <a:xfrm>
            <a:off x="752460" y="1480991"/>
            <a:ext cx="5191702" cy="4784720"/>
          </a:xfrm>
        </p:spPr>
        <p:txBody>
          <a:bodyPr>
            <a:normAutofit fontScale="70000" lnSpcReduction="20000"/>
          </a:bodyPr>
          <a:lstStyle/>
          <a:p>
            <a:pPr marL="571500" lvl="0" indent="-571500">
              <a:lnSpc>
                <a:spcPct val="120000"/>
              </a:lnSpc>
              <a:spcAft>
                <a:spcPts val="0"/>
              </a:spcAft>
              <a:buFont typeface="Arial" panose="020B0604020202020204" pitchFamily="34" charset="0"/>
              <a:buChar char="•"/>
            </a:pPr>
            <a:r>
              <a:rPr lang="nb-NO" sz="4500" dirty="0">
                <a:ea typeface="Times New Roman" panose="02020603050405020304" pitchFamily="18" charset="0"/>
              </a:rPr>
              <a:t>Velkommen og presentasjon </a:t>
            </a:r>
          </a:p>
          <a:p>
            <a:pPr marL="571500" lvl="0" indent="-571500">
              <a:lnSpc>
                <a:spcPct val="120000"/>
              </a:lnSpc>
              <a:spcAft>
                <a:spcPts val="0"/>
              </a:spcAft>
              <a:buFont typeface="Arial" panose="020B0604020202020204" pitchFamily="34" charset="0"/>
              <a:buChar char="•"/>
            </a:pPr>
            <a:r>
              <a:rPr lang="nb-NO" sz="4500" dirty="0">
                <a:ea typeface="Times New Roman" panose="02020603050405020304" pitchFamily="18" charset="0"/>
              </a:rPr>
              <a:t>Skolemiljø </a:t>
            </a:r>
          </a:p>
          <a:p>
            <a:pPr marL="571500" lvl="0" indent="-571500">
              <a:lnSpc>
                <a:spcPct val="120000"/>
              </a:lnSpc>
              <a:spcAft>
                <a:spcPts val="0"/>
              </a:spcAft>
              <a:buFont typeface="Arial" panose="020B0604020202020204" pitchFamily="34" charset="0"/>
              <a:buChar char="•"/>
            </a:pPr>
            <a:r>
              <a:rPr lang="nb-NO" sz="4500" dirty="0">
                <a:ea typeface="Times New Roman" panose="02020603050405020304" pitchFamily="18" charset="0"/>
              </a:rPr>
              <a:t>Russegrupper</a:t>
            </a:r>
          </a:p>
          <a:p>
            <a:pPr marL="571500" indent="-571500">
              <a:lnSpc>
                <a:spcPct val="120000"/>
              </a:lnSpc>
              <a:buFont typeface="Arial" panose="020B0604020202020204" pitchFamily="34" charset="0"/>
              <a:buChar char="•"/>
            </a:pPr>
            <a:r>
              <a:rPr lang="nb-NO" sz="4500" dirty="0">
                <a:ea typeface="Times New Roman" panose="02020603050405020304" pitchFamily="18" charset="0"/>
              </a:rPr>
              <a:t>Fraværsregler</a:t>
            </a:r>
          </a:p>
          <a:p>
            <a:pPr marL="571500" lvl="0" indent="-571500">
              <a:lnSpc>
                <a:spcPct val="120000"/>
              </a:lnSpc>
              <a:spcAft>
                <a:spcPts val="0"/>
              </a:spcAft>
              <a:buFont typeface="Arial" panose="020B0604020202020204" pitchFamily="34" charset="0"/>
              <a:buChar char="•"/>
            </a:pPr>
            <a:r>
              <a:rPr lang="nb-NO" sz="4500" dirty="0">
                <a:ea typeface="Times New Roman" panose="02020603050405020304" pitchFamily="18" charset="0"/>
              </a:rPr>
              <a:t>Visma </a:t>
            </a:r>
            <a:r>
              <a:rPr lang="nb-NO" sz="4500" dirty="0" err="1">
                <a:ea typeface="Times New Roman" panose="02020603050405020304" pitchFamily="18" charset="0"/>
              </a:rPr>
              <a:t>InSchool</a:t>
            </a:r>
            <a:endParaRPr lang="nb-NO" sz="4500" dirty="0">
              <a:ea typeface="Times New Roman" panose="02020603050405020304" pitchFamily="18" charset="0"/>
            </a:endParaRPr>
          </a:p>
          <a:p>
            <a:pPr marL="571500" lvl="0" indent="-571500">
              <a:lnSpc>
                <a:spcPct val="120000"/>
              </a:lnSpc>
              <a:spcAft>
                <a:spcPts val="0"/>
              </a:spcAft>
              <a:buFont typeface="Arial" panose="020B0604020202020204" pitchFamily="34" charset="0"/>
              <a:buChar char="•"/>
            </a:pPr>
            <a:r>
              <a:rPr lang="nb-NO" sz="4500" dirty="0">
                <a:ea typeface="Times New Roman" panose="02020603050405020304" pitchFamily="18" charset="0"/>
              </a:rPr>
              <a:t>Klassevis samling YF</a:t>
            </a:r>
          </a:p>
          <a:p>
            <a:pPr marL="571500" lvl="0" indent="-571500">
              <a:lnSpc>
                <a:spcPct val="120000"/>
              </a:lnSpc>
              <a:spcAft>
                <a:spcPts val="0"/>
              </a:spcAft>
              <a:buFont typeface="Arial" panose="020B0604020202020204" pitchFamily="34" charset="0"/>
              <a:buChar char="•"/>
            </a:pPr>
            <a:r>
              <a:rPr lang="nb-NO" sz="4500" dirty="0">
                <a:ea typeface="Times New Roman" panose="02020603050405020304" pitchFamily="18" charset="0"/>
              </a:rPr>
              <a:t>Fagvalg SF</a:t>
            </a:r>
          </a:p>
          <a:p>
            <a:pPr marL="571500" lvl="0" indent="-571500">
              <a:lnSpc>
                <a:spcPct val="120000"/>
              </a:lnSpc>
              <a:spcAft>
                <a:spcPts val="0"/>
              </a:spcAft>
              <a:buFont typeface="Arial" panose="020B0604020202020204" pitchFamily="34" charset="0"/>
              <a:buChar char="•"/>
            </a:pPr>
            <a:r>
              <a:rPr lang="nb-NO" sz="4500" dirty="0">
                <a:ea typeface="Times New Roman" panose="02020603050405020304" pitchFamily="18" charset="0"/>
              </a:rPr>
              <a:t>Klassevis samling SF</a:t>
            </a:r>
          </a:p>
          <a:p>
            <a:pPr>
              <a:spcAft>
                <a:spcPts val="0"/>
              </a:spcAft>
            </a:pPr>
            <a:r>
              <a:rPr lang="nb-NO" sz="2800" dirty="0">
                <a:latin typeface="Times New Roman" panose="02020603050405020304" pitchFamily="18" charset="0"/>
                <a:ea typeface="Times New Roman" panose="02020603050405020304" pitchFamily="18" charset="0"/>
              </a:rPr>
              <a:t> </a:t>
            </a:r>
          </a:p>
          <a:p>
            <a:endParaRPr lang="nb-NO" dirty="0"/>
          </a:p>
        </p:txBody>
      </p:sp>
      <p:sp>
        <p:nvSpPr>
          <p:cNvPr id="4" name="Tittel 3">
            <a:extLst>
              <a:ext uri="{FF2B5EF4-FFF2-40B4-BE49-F238E27FC236}">
                <a16:creationId xmlns:a16="http://schemas.microsoft.com/office/drawing/2014/main" id="{2296A86A-25E9-4DDE-9BB4-83B0C3D2C4A3}"/>
              </a:ext>
            </a:extLst>
          </p:cNvPr>
          <p:cNvSpPr>
            <a:spLocks noGrp="1"/>
          </p:cNvSpPr>
          <p:nvPr>
            <p:ph type="title"/>
          </p:nvPr>
        </p:nvSpPr>
        <p:spPr/>
        <p:txBody>
          <a:bodyPr>
            <a:normAutofit/>
          </a:bodyPr>
          <a:lstStyle/>
          <a:p>
            <a:r>
              <a:rPr lang="nb-NO" sz="3600"/>
              <a:t>PROGRAM</a:t>
            </a:r>
          </a:p>
        </p:txBody>
      </p:sp>
      <p:pic>
        <p:nvPicPr>
          <p:cNvPr id="7" name="Plassholder for bilde 6" descr="C:\Users\grero.ANSATT\OneDrive - Trøndelag fylkeskommune\Bilder\Malvik vgs.jpg"/>
          <p:cNvPicPr>
            <a:picLocks noGrp="1"/>
          </p:cNvPicPr>
          <p:nvPr>
            <p:ph type="pic" sz="quarter" idx="13"/>
          </p:nvPr>
        </p:nvPicPr>
        <p:blipFill>
          <a:blip r:embed="rId3" cstate="print">
            <a:extLst>
              <a:ext uri="{28A0092B-C50C-407E-A947-70E740481C1C}">
                <a14:useLocalDpi xmlns:a14="http://schemas.microsoft.com/office/drawing/2010/main" val="0"/>
              </a:ext>
            </a:extLst>
          </a:blip>
          <a:srcRect l="20169" r="20169"/>
          <a:stretch>
            <a:fillRect/>
          </a:stretch>
        </p:blipFill>
        <p:spPr bwMode="auto">
          <a:xfrm>
            <a:off x="5944162" y="703896"/>
            <a:ext cx="5886477" cy="5561814"/>
          </a:xfrm>
          <a:prstGeom prst="rect">
            <a:avLst/>
          </a:prstGeom>
          <a:ln>
            <a:noFill/>
          </a:ln>
          <a:effectLst>
            <a:softEdge rad="112500"/>
          </a:effectLst>
        </p:spPr>
      </p:pic>
    </p:spTree>
    <p:extLst>
      <p:ext uri="{BB962C8B-B14F-4D97-AF65-F5344CB8AC3E}">
        <p14:creationId xmlns:p14="http://schemas.microsoft.com/office/powerpoint/2010/main" val="194769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95760" y="177120"/>
            <a:ext cx="3499362" cy="1144800"/>
          </a:xfrm>
        </p:spPr>
        <p:txBody>
          <a:bodyPr/>
          <a:lstStyle/>
          <a:p>
            <a:pPr algn="l">
              <a:buNone/>
            </a:pPr>
            <a:r>
              <a:rPr lang="nb-NO" b="1"/>
              <a:t>Fagvalg</a:t>
            </a:r>
          </a:p>
        </p:txBody>
      </p:sp>
      <p:sp>
        <p:nvSpPr>
          <p:cNvPr id="4" name="Plassholder for innhold 3"/>
          <p:cNvSpPr txBox="1">
            <a:spLocks noGrp="1"/>
          </p:cNvSpPr>
          <p:nvPr>
            <p:ph idx="1"/>
          </p:nvPr>
        </p:nvSpPr>
        <p:spPr>
          <a:xfrm>
            <a:off x="1431235" y="1590120"/>
            <a:ext cx="8850845" cy="4431983"/>
          </a:xfrm>
          <a:prstGeom prst="rect">
            <a:avLst/>
          </a:prstGeom>
          <a:noFill/>
        </p:spPr>
        <p:txBody>
          <a:bodyPr vert="horz" wrap="square" lIns="0" tIns="0" rIns="0" bIns="0" rtlCol="0" anchor="t">
            <a:spAutoFit/>
          </a:bodyPr>
          <a:lstStyle/>
          <a:p>
            <a:pPr marL="107950" indent="0">
              <a:buNone/>
            </a:pPr>
            <a:r>
              <a:rPr lang="nb-NO" sz="3200" b="1" dirty="0">
                <a:solidFill>
                  <a:schemeClr val="accent1">
                    <a:lumMod val="75000"/>
                  </a:schemeClr>
                </a:solidFill>
              </a:rPr>
              <a:t>Studiespesialiserende Vg2:</a:t>
            </a:r>
            <a:endParaRPr lang="nb-NO" dirty="0">
              <a:solidFill>
                <a:schemeClr val="accent1">
                  <a:lumMod val="75000"/>
                </a:schemeClr>
              </a:solidFill>
            </a:endParaRPr>
          </a:p>
          <a:p>
            <a:pPr marL="107950" indent="0">
              <a:buNone/>
            </a:pPr>
            <a:r>
              <a:rPr lang="nb-NO" sz="3200" b="1" dirty="0"/>
              <a:t>Fortsetter med fremmedspråk 2  + matematikk R1/2P  + 3 fag til</a:t>
            </a:r>
            <a:endParaRPr lang="nb-NO" sz="3200" b="1" dirty="0">
              <a:ea typeface="Verdana"/>
            </a:endParaRPr>
          </a:p>
          <a:p>
            <a:pPr marL="107950" indent="0">
              <a:buNone/>
            </a:pPr>
            <a:endParaRPr lang="nb-NO" sz="3200" dirty="0">
              <a:ea typeface="Verdana"/>
            </a:endParaRPr>
          </a:p>
          <a:p>
            <a:pPr marL="107950" indent="0">
              <a:buNone/>
            </a:pPr>
            <a:endParaRPr lang="nb-NO" sz="3200" dirty="0">
              <a:ea typeface="Verdana"/>
            </a:endParaRPr>
          </a:p>
          <a:p>
            <a:pPr marL="107950" indent="0">
              <a:buNone/>
            </a:pPr>
            <a:r>
              <a:rPr lang="nb-NO" sz="3200" i="1" dirty="0"/>
              <a:t>Ellers viktig  -      </a:t>
            </a:r>
            <a:endParaRPr lang="nb-NO" sz="3200" i="1" dirty="0">
              <a:ea typeface="Verdana"/>
            </a:endParaRPr>
          </a:p>
          <a:p>
            <a:pPr marL="107950" indent="0">
              <a:buNone/>
            </a:pPr>
            <a:r>
              <a:rPr lang="nb-NO" sz="3200" dirty="0"/>
              <a:t>2 programfag fra samme programområde over 2 år </a:t>
            </a:r>
            <a:endParaRPr lang="nb-NO" sz="3200" dirty="0">
              <a:ea typeface="Verdana"/>
            </a:endParaRPr>
          </a:p>
          <a:p>
            <a:pPr marL="107950" indent="0">
              <a:buNone/>
            </a:pPr>
            <a:endParaRPr lang="nb-NO" sz="3200" dirty="0">
              <a:ea typeface="Verdana"/>
            </a:endParaRPr>
          </a:p>
        </p:txBody>
      </p:sp>
    </p:spTree>
    <p:extLst>
      <p:ext uri="{BB962C8B-B14F-4D97-AF65-F5344CB8AC3E}">
        <p14:creationId xmlns:p14="http://schemas.microsoft.com/office/powerpoint/2010/main" val="519396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lassholder for innhold 3"/>
          <p:cNvGraphicFramePr>
            <a:graphicFrameLocks/>
          </p:cNvGraphicFramePr>
          <p:nvPr/>
        </p:nvGraphicFramePr>
        <p:xfrm>
          <a:off x="1643864" y="1077015"/>
          <a:ext cx="9565242" cy="4246563"/>
        </p:xfrm>
        <a:graphic>
          <a:graphicData uri="http://schemas.openxmlformats.org/drawingml/2006/table">
            <a:tbl>
              <a:tblPr firstRow="1" bandRow="1">
                <a:tableStyleId>{5C22544A-7EE6-4342-B048-85BDC9FD1C3A}</a:tableStyleId>
              </a:tblPr>
              <a:tblGrid>
                <a:gridCol w="1633524">
                  <a:extLst>
                    <a:ext uri="{9D8B030D-6E8A-4147-A177-3AD203B41FA5}">
                      <a16:colId xmlns:a16="http://schemas.microsoft.com/office/drawing/2014/main" val="20000"/>
                    </a:ext>
                  </a:extLst>
                </a:gridCol>
                <a:gridCol w="2372743">
                  <a:extLst>
                    <a:ext uri="{9D8B030D-6E8A-4147-A177-3AD203B41FA5}">
                      <a16:colId xmlns:a16="http://schemas.microsoft.com/office/drawing/2014/main" val="20001"/>
                    </a:ext>
                  </a:extLst>
                </a:gridCol>
                <a:gridCol w="2150605">
                  <a:extLst>
                    <a:ext uri="{9D8B030D-6E8A-4147-A177-3AD203B41FA5}">
                      <a16:colId xmlns:a16="http://schemas.microsoft.com/office/drawing/2014/main" val="20002"/>
                    </a:ext>
                  </a:extLst>
                </a:gridCol>
                <a:gridCol w="1504627">
                  <a:extLst>
                    <a:ext uri="{9D8B030D-6E8A-4147-A177-3AD203B41FA5}">
                      <a16:colId xmlns:a16="http://schemas.microsoft.com/office/drawing/2014/main" val="20003"/>
                    </a:ext>
                  </a:extLst>
                </a:gridCol>
                <a:gridCol w="1695479">
                  <a:extLst>
                    <a:ext uri="{9D8B030D-6E8A-4147-A177-3AD203B41FA5}">
                      <a16:colId xmlns:a16="http://schemas.microsoft.com/office/drawing/2014/main" val="20004"/>
                    </a:ext>
                  </a:extLst>
                </a:gridCol>
                <a:gridCol w="208264">
                  <a:extLst>
                    <a:ext uri="{9D8B030D-6E8A-4147-A177-3AD203B41FA5}">
                      <a16:colId xmlns:a16="http://schemas.microsoft.com/office/drawing/2014/main" val="20005"/>
                    </a:ext>
                  </a:extLst>
                </a:gridCol>
              </a:tblGrid>
              <a:tr h="778021">
                <a:tc gridSpan="5">
                  <a:txBody>
                    <a:bodyPr/>
                    <a:lstStyle/>
                    <a:p>
                      <a:pPr algn="ctr"/>
                      <a:r>
                        <a:rPr lang="nb-NO" sz="3600">
                          <a:solidFill>
                            <a:srgbClr val="FF0000"/>
                          </a:solidFill>
                        </a:rPr>
                        <a:t>ELEV</a:t>
                      </a:r>
                      <a:r>
                        <a:rPr lang="nb-NO" sz="3600" baseline="0">
                          <a:solidFill>
                            <a:srgbClr val="FF0000"/>
                          </a:solidFill>
                        </a:rPr>
                        <a:t> 1  STUDIESPES.</a:t>
                      </a:r>
                      <a:endParaRPr lang="nb-NO" sz="3600">
                        <a:solidFill>
                          <a:srgbClr val="FF0000"/>
                        </a:solidFill>
                      </a:endParaRPr>
                    </a:p>
                  </a:txBody>
                  <a:tcPr marL="91432" marR="91432" marT="45725" marB="45725"/>
                </a:tc>
                <a:tc hMerge="1">
                  <a:txBody>
                    <a:bodyPr/>
                    <a:lstStyle/>
                    <a:p>
                      <a:pPr algn="ctr"/>
                      <a:endParaRPr lang="nb-NO" sz="3600">
                        <a:solidFill>
                          <a:srgbClr val="FF0000"/>
                        </a:solidFill>
                      </a:endParaRPr>
                    </a:p>
                  </a:txBody>
                  <a:tcPr marL="91432" marR="91432" marT="45730" marB="45730">
                    <a:lnB w="57150" cap="flat" cmpd="sng" algn="ctr">
                      <a:solidFill>
                        <a:schemeClr val="tx1"/>
                      </a:solidFill>
                      <a:prstDash val="solid"/>
                      <a:round/>
                      <a:headEnd type="none" w="med" len="med"/>
                      <a:tailEnd type="none" w="med" len="med"/>
                    </a:lnB>
                  </a:tcPr>
                </a:tc>
                <a:tc hMerge="1">
                  <a:txBody>
                    <a:bodyPr/>
                    <a:lstStyle/>
                    <a:p>
                      <a:endParaRPr lang="nb-NO"/>
                    </a:p>
                  </a:txBody>
                  <a:tcPr/>
                </a:tc>
                <a:tc hMerge="1">
                  <a:txBody>
                    <a:bodyPr/>
                    <a:lstStyle/>
                    <a:p>
                      <a:endParaRPr lang="nb-NO" sz="1800"/>
                    </a:p>
                  </a:txBody>
                  <a:tcPr marL="91432" marR="91432" marT="45730" marB="45730"/>
                </a:tc>
                <a:tc hMerge="1">
                  <a:txBody>
                    <a:bodyPr/>
                    <a:lstStyle/>
                    <a:p>
                      <a:endParaRPr lang="nb-NO" sz="1800"/>
                    </a:p>
                  </a:txBody>
                  <a:tcPr marL="91432" marR="91432" marT="45730" marB="45730"/>
                </a:tc>
                <a:tc>
                  <a:txBody>
                    <a:bodyPr/>
                    <a:lstStyle/>
                    <a:p>
                      <a:endParaRPr lang="nb-NO" sz="1800"/>
                    </a:p>
                  </a:txBody>
                  <a:tcPr marL="91432" marR="91432" marT="45725" marB="45725"/>
                </a:tc>
                <a:extLst>
                  <a:ext uri="{0D108BD9-81ED-4DB2-BD59-A6C34878D82A}">
                    <a16:rowId xmlns:a16="http://schemas.microsoft.com/office/drawing/2014/main" val="10000"/>
                  </a:ext>
                </a:extLst>
              </a:tr>
              <a:tr h="640089">
                <a:tc>
                  <a:txBody>
                    <a:bodyPr/>
                    <a:lstStyle/>
                    <a:p>
                      <a:endParaRPr lang="nb-NO" sz="1800"/>
                    </a:p>
                  </a:txBody>
                  <a:tcPr marL="91432" marR="91432" marT="45725" marB="45725">
                    <a:lnR w="571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r>
                        <a:rPr lang="nb-NO" sz="1800"/>
                        <a:t>Programområde for språk, samfunnsfag og økonomi</a:t>
                      </a:r>
                    </a:p>
                  </a:txBody>
                  <a:tcPr marL="91432" marR="91432" marT="45725" marB="45725">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nb-NO" sz="1800"/>
                    </a:p>
                  </a:txBody>
                  <a:tcPr marL="91432" marR="91432" marT="45730" marB="45730">
                    <a:lnB w="12700" cap="flat" cmpd="sng" algn="ctr">
                      <a:solidFill>
                        <a:schemeClr val="tx1"/>
                      </a:solidFill>
                      <a:prstDash val="solid"/>
                      <a:round/>
                      <a:headEnd type="none" w="med" len="med"/>
                      <a:tailEnd type="none" w="med" len="med"/>
                    </a:lnB>
                  </a:tcPr>
                </a:tc>
                <a:tc>
                  <a:txBody>
                    <a:bodyPr/>
                    <a:lstStyle/>
                    <a:p>
                      <a:endParaRPr lang="nb-NO" sz="1800"/>
                    </a:p>
                  </a:txBody>
                  <a:tcPr marL="91432" marR="91432" marT="45725" marB="45725">
                    <a:lnL w="5715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nb-NO" sz="1800"/>
                    </a:p>
                  </a:txBody>
                  <a:tcPr marL="91432" marR="91432" marT="45725" marB="45725">
                    <a:lnB w="12700" cap="flat" cmpd="sng" algn="ctr">
                      <a:solidFill>
                        <a:schemeClr val="tx1"/>
                      </a:solidFill>
                      <a:prstDash val="solid"/>
                      <a:round/>
                      <a:headEnd type="none" w="med" len="med"/>
                      <a:tailEnd type="none" w="med" len="med"/>
                    </a:lnB>
                  </a:tcPr>
                </a:tc>
                <a:tc>
                  <a:txBody>
                    <a:bodyPr/>
                    <a:lstStyle/>
                    <a:p>
                      <a:endParaRPr lang="nb-NO" sz="1800"/>
                    </a:p>
                  </a:txBody>
                  <a:tcPr marL="91432" marR="91432" marT="45725" marB="45725"/>
                </a:tc>
                <a:extLst>
                  <a:ext uri="{0D108BD9-81ED-4DB2-BD59-A6C34878D82A}">
                    <a16:rowId xmlns:a16="http://schemas.microsoft.com/office/drawing/2014/main" val="10001"/>
                  </a:ext>
                </a:extLst>
              </a:tr>
              <a:tr h="1188847">
                <a:tc>
                  <a:txBody>
                    <a:bodyPr/>
                    <a:lstStyle/>
                    <a:p>
                      <a:r>
                        <a:rPr lang="nb-NO" sz="2800" b="1"/>
                        <a:t>VG2 ST</a:t>
                      </a:r>
                    </a:p>
                  </a:txBody>
                  <a:tcPr marL="91432" marR="91432" marT="45725" marB="45725">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sz="1800" b="1" baseline="0"/>
                        <a:t>Engelsk 1</a:t>
                      </a:r>
                    </a:p>
                    <a:p>
                      <a:r>
                        <a:rPr lang="nb-NO" sz="1800" b="1" baseline="0"/>
                        <a:t>5 t</a:t>
                      </a:r>
                      <a:endParaRPr lang="nb-NO" sz="1800" b="1"/>
                    </a:p>
                  </a:txBody>
                  <a:tcPr marL="91432" marR="91432" marT="45725" marB="45725">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sz="1800" b="1" baseline="0" err="1"/>
                        <a:t>Sosialantro-pologi</a:t>
                      </a:r>
                      <a:endParaRPr lang="nb-NO" sz="1800" b="1" baseline="0"/>
                    </a:p>
                    <a:p>
                      <a:endParaRPr lang="nb-NO" sz="1800" b="1" baseline="0"/>
                    </a:p>
                    <a:p>
                      <a:r>
                        <a:rPr lang="nb-NO" sz="1800" b="1" baseline="0"/>
                        <a:t>5 t</a:t>
                      </a:r>
                      <a:endParaRPr lang="nb-NO" sz="1800" b="1"/>
                    </a:p>
                  </a:txBody>
                  <a:tcPr marL="91432" marR="91432" marT="45725" marB="45725">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sz="1800" b="1"/>
                        <a:t>Psykologi 1</a:t>
                      </a:r>
                    </a:p>
                    <a:p>
                      <a:r>
                        <a:rPr lang="nb-NO" sz="1800" b="1"/>
                        <a:t>5</a:t>
                      </a:r>
                      <a:r>
                        <a:rPr lang="nb-NO" sz="1800" b="1" baseline="0"/>
                        <a:t> t</a:t>
                      </a:r>
                      <a:endParaRPr lang="nb-NO" sz="1800" b="1"/>
                    </a:p>
                  </a:txBody>
                  <a:tcPr marL="91432" marR="91432" marT="45725" marB="45725">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b-NO" sz="1800" b="1"/>
                        <a:t>Matematikk 2P </a:t>
                      </a:r>
                    </a:p>
                    <a:p>
                      <a:endParaRPr lang="nb-NO" sz="1800" b="1"/>
                    </a:p>
                    <a:p>
                      <a:r>
                        <a:rPr lang="nb-NO" sz="1800" b="1"/>
                        <a:t>3 t</a:t>
                      </a:r>
                    </a:p>
                  </a:txBody>
                  <a:tcPr marL="91432" marR="9143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nb-NO" sz="1800"/>
                    </a:p>
                  </a:txBody>
                  <a:tcPr marL="91432" marR="91432" marT="45725" marB="4572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1188847">
                <a:tc>
                  <a:txBody>
                    <a:bodyPr/>
                    <a:lstStyle/>
                    <a:p>
                      <a:r>
                        <a:rPr lang="nb-NO" sz="2800" b="1"/>
                        <a:t>VG3 ST</a:t>
                      </a:r>
                    </a:p>
                  </a:txBody>
                  <a:tcPr marL="91432" marR="91432" marT="45725" marB="45725">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sz="1800" b="1"/>
                        <a:t>Engelsk 2</a:t>
                      </a:r>
                    </a:p>
                    <a:p>
                      <a:r>
                        <a:rPr lang="nb-NO" sz="1800" b="1"/>
                        <a:t>5 t</a:t>
                      </a:r>
                    </a:p>
                  </a:txBody>
                  <a:tcPr marL="91432" marR="91432" marT="45725" marB="45725">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sz="1800" b="1"/>
                        <a:t>Sosial-kunnskap</a:t>
                      </a:r>
                    </a:p>
                    <a:p>
                      <a:endParaRPr lang="nb-NO" sz="1800" b="1"/>
                    </a:p>
                    <a:p>
                      <a:r>
                        <a:rPr lang="nb-NO" sz="1800" b="1"/>
                        <a:t>5 t</a:t>
                      </a:r>
                    </a:p>
                  </a:txBody>
                  <a:tcPr marL="91432" marR="91432" marT="45725" marB="45725">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sz="1800" b="1"/>
                        <a:t>Historie</a:t>
                      </a:r>
                      <a:r>
                        <a:rPr lang="nb-NO" sz="1800" b="1" baseline="0"/>
                        <a:t> og filosofi 1</a:t>
                      </a:r>
                    </a:p>
                    <a:p>
                      <a:r>
                        <a:rPr lang="nb-NO" sz="1800" b="1" baseline="0"/>
                        <a:t>5 t</a:t>
                      </a:r>
                      <a:endParaRPr lang="nb-NO" sz="1800" b="1"/>
                    </a:p>
                  </a:txBody>
                  <a:tcPr marL="91432" marR="91432" marT="45725" marB="45725">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sz="1800" b="1"/>
                    </a:p>
                  </a:txBody>
                  <a:tcPr marL="91432" marR="9143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sz="1800"/>
                    </a:p>
                  </a:txBody>
                  <a:tcPr marL="91432" marR="91432" marT="45725" marB="4572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450758">
                <a:tc>
                  <a:txBody>
                    <a:bodyPr/>
                    <a:lstStyle/>
                    <a:p>
                      <a:endParaRPr lang="nb-NO" sz="1800"/>
                    </a:p>
                  </a:txBody>
                  <a:tcPr marL="91432" marR="91432" marT="45725" marB="45725">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nb-NO" sz="1800" b="1"/>
                        <a:t>2 fag over 2 år</a:t>
                      </a:r>
                    </a:p>
                  </a:txBody>
                  <a:tcPr marL="91432" marR="91432" marT="45725" marB="45725"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hMerge="1">
                  <a:txBody>
                    <a:bodyPr/>
                    <a:lstStyle/>
                    <a:p>
                      <a:endParaRPr lang="nb-NO"/>
                    </a:p>
                  </a:txBody>
                  <a:tcPr>
                    <a:lnT w="12700" cap="flat" cmpd="sng" algn="ctr">
                      <a:solidFill>
                        <a:schemeClr val="tx1"/>
                      </a:solidFill>
                      <a:prstDash val="solid"/>
                      <a:round/>
                      <a:headEnd type="none" w="med" len="med"/>
                      <a:tailEnd type="none" w="med" len="med"/>
                    </a:lnT>
                  </a:tcPr>
                </a:tc>
                <a:tc>
                  <a:txBody>
                    <a:bodyPr/>
                    <a:lstStyle/>
                    <a:p>
                      <a:endParaRPr lang="nb-NO" sz="1800" b="1"/>
                    </a:p>
                  </a:txBody>
                  <a:tcPr marL="91432" marR="91432" marT="45725" marB="45725">
                    <a:lnL w="571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nb-NO" sz="1800"/>
                    </a:p>
                  </a:txBody>
                  <a:tcPr marL="91432" marR="91432" marT="45725" marB="45725">
                    <a:lnT w="12700" cap="flat" cmpd="sng" algn="ctr">
                      <a:solidFill>
                        <a:schemeClr val="tx1"/>
                      </a:solidFill>
                      <a:prstDash val="solid"/>
                      <a:round/>
                      <a:headEnd type="none" w="med" len="med"/>
                      <a:tailEnd type="none" w="med" len="med"/>
                    </a:lnT>
                  </a:tcPr>
                </a:tc>
                <a:tc>
                  <a:txBody>
                    <a:bodyPr/>
                    <a:lstStyle/>
                    <a:p>
                      <a:endParaRPr lang="nb-NO" sz="1800"/>
                    </a:p>
                  </a:txBody>
                  <a:tcPr marL="91432" marR="91432" marT="45725" marB="457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08310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1183597726"/>
              </p:ext>
            </p:extLst>
          </p:nvPr>
        </p:nvGraphicFramePr>
        <p:xfrm>
          <a:off x="1931542" y="1072391"/>
          <a:ext cx="7974945" cy="4941887"/>
        </p:xfrm>
        <a:graphic>
          <a:graphicData uri="http://schemas.openxmlformats.org/drawingml/2006/table">
            <a:tbl>
              <a:tblPr firstRow="1" bandRow="1">
                <a:tableStyleId>{5C22544A-7EE6-4342-B048-85BDC9FD1C3A}</a:tableStyleId>
              </a:tblPr>
              <a:tblGrid>
                <a:gridCol w="1263721">
                  <a:extLst>
                    <a:ext uri="{9D8B030D-6E8A-4147-A177-3AD203B41FA5}">
                      <a16:colId xmlns:a16="http://schemas.microsoft.com/office/drawing/2014/main" val="20000"/>
                    </a:ext>
                  </a:extLst>
                </a:gridCol>
                <a:gridCol w="1926257">
                  <a:extLst>
                    <a:ext uri="{9D8B030D-6E8A-4147-A177-3AD203B41FA5}">
                      <a16:colId xmlns:a16="http://schemas.microsoft.com/office/drawing/2014/main" val="20001"/>
                    </a:ext>
                  </a:extLst>
                </a:gridCol>
                <a:gridCol w="1594989">
                  <a:extLst>
                    <a:ext uri="{9D8B030D-6E8A-4147-A177-3AD203B41FA5}">
                      <a16:colId xmlns:a16="http://schemas.microsoft.com/office/drawing/2014/main" val="20002"/>
                    </a:ext>
                  </a:extLst>
                </a:gridCol>
                <a:gridCol w="1594989">
                  <a:extLst>
                    <a:ext uri="{9D8B030D-6E8A-4147-A177-3AD203B41FA5}">
                      <a16:colId xmlns:a16="http://schemas.microsoft.com/office/drawing/2014/main" val="20003"/>
                    </a:ext>
                  </a:extLst>
                </a:gridCol>
                <a:gridCol w="1594989">
                  <a:extLst>
                    <a:ext uri="{9D8B030D-6E8A-4147-A177-3AD203B41FA5}">
                      <a16:colId xmlns:a16="http://schemas.microsoft.com/office/drawing/2014/main" val="20004"/>
                    </a:ext>
                  </a:extLst>
                </a:gridCol>
              </a:tblGrid>
              <a:tr h="1037686">
                <a:tc gridSpan="5">
                  <a:txBody>
                    <a:bodyPr/>
                    <a:lstStyle/>
                    <a:p>
                      <a:pPr algn="ctr"/>
                      <a:r>
                        <a:rPr lang="nb-NO" sz="4400" dirty="0">
                          <a:solidFill>
                            <a:srgbClr val="FF0000"/>
                          </a:solidFill>
                        </a:rPr>
                        <a:t>ELEV 2  STUDIESPES.</a:t>
                      </a:r>
                    </a:p>
                  </a:txBody>
                  <a:tcPr marL="91434" marR="91434" marT="45728" marB="45728">
                    <a:lnB w="12700" cap="flat" cmpd="sng" algn="ctr">
                      <a:solidFill>
                        <a:schemeClr val="tx1"/>
                      </a:solidFill>
                      <a:prstDash val="solid"/>
                      <a:round/>
                      <a:headEnd type="none" w="med" len="med"/>
                      <a:tailEnd type="none" w="med" len="med"/>
                    </a:lnB>
                  </a:tcPr>
                </a:tc>
                <a:tc hMerge="1">
                  <a:txBody>
                    <a:bodyPr/>
                    <a:lstStyle/>
                    <a:p>
                      <a:endParaRPr lang="nb-NO" sz="440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690681">
                <a:tc>
                  <a:txBody>
                    <a:bodyPr/>
                    <a:lstStyle/>
                    <a:p>
                      <a:endParaRPr lang="nb-NO" sz="2800"/>
                    </a:p>
                  </a:txBody>
                  <a:tcPr marL="91434" marR="91434" marT="45728" marB="45728">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nb-NO" sz="1800" b="1" dirty="0"/>
                        <a:t>Programområde for realfag</a:t>
                      </a:r>
                    </a:p>
                  </a:txBody>
                  <a:tcPr marL="91434" marR="91434" marT="45728" marB="45728">
                    <a:lnL w="571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FEDB"/>
                    </a:solidFill>
                  </a:tcPr>
                </a:tc>
                <a:tc hMerge="1">
                  <a:txBody>
                    <a:bodyPr/>
                    <a:lstStyle/>
                    <a:p>
                      <a:endParaRPr lang="nb-NO" sz="1800" b="1"/>
                    </a:p>
                  </a:txBody>
                  <a:tcPr marL="91434" marR="91434"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nb-NO" sz="1800" b="1"/>
                    </a:p>
                  </a:txBody>
                  <a:tcPr marL="91434" marR="91434" marT="45728" marB="4572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sz="1800" b="1"/>
                    </a:p>
                  </a:txBody>
                  <a:tcPr marL="91434" marR="91434" marT="45728" marB="45728">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1463290">
                <a:tc>
                  <a:txBody>
                    <a:bodyPr/>
                    <a:lstStyle/>
                    <a:p>
                      <a:r>
                        <a:rPr lang="nb-NO" sz="2800" dirty="0" err="1"/>
                        <a:t>Vg</a:t>
                      </a:r>
                      <a:r>
                        <a:rPr lang="nb-NO" sz="2800" dirty="0"/>
                        <a:t> 2 ST</a:t>
                      </a:r>
                    </a:p>
                  </a:txBody>
                  <a:tcPr marL="91434" marR="91434" marT="45728" marB="45728">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sz="1800" b="1" dirty="0"/>
                        <a:t>R1 – matematikk</a:t>
                      </a:r>
                    </a:p>
                    <a:p>
                      <a:r>
                        <a:rPr lang="nb-NO" sz="1800" b="1" dirty="0"/>
                        <a:t>5 t</a:t>
                      </a:r>
                    </a:p>
                  </a:txBody>
                  <a:tcPr marL="91434" marR="91434" marT="45728" marB="45728">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sz="1800" b="1" dirty="0"/>
                        <a:t>Kjemi 1</a:t>
                      </a:r>
                    </a:p>
                    <a:p>
                      <a:endParaRPr lang="nb-NO" sz="1800" b="1"/>
                    </a:p>
                    <a:p>
                      <a:r>
                        <a:rPr lang="nb-NO" sz="1800" b="1" dirty="0"/>
                        <a:t>5 t</a:t>
                      </a:r>
                    </a:p>
                  </a:txBody>
                  <a:tcPr marL="91434" marR="91434" marT="45728" marB="45728">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sz="1800" b="1" dirty="0"/>
                        <a:t>Engelsk</a:t>
                      </a:r>
                    </a:p>
                    <a:p>
                      <a:endParaRPr lang="nb-NO" sz="1800" b="1"/>
                    </a:p>
                    <a:p>
                      <a:r>
                        <a:rPr lang="nb-NO" sz="1800" b="1" dirty="0"/>
                        <a:t>5 t</a:t>
                      </a:r>
                    </a:p>
                  </a:txBody>
                  <a:tcPr marL="91434" marR="91434" marT="45728" marB="45728">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sz="1800" b="1" dirty="0"/>
                        <a:t>+ 1</a:t>
                      </a:r>
                    </a:p>
                    <a:p>
                      <a:r>
                        <a:rPr lang="nb-NO" sz="1800" b="1" dirty="0"/>
                        <a:t>5 timers-fag</a:t>
                      </a:r>
                    </a:p>
                  </a:txBody>
                  <a:tcPr marL="91434" marR="91434" marT="45728" marB="45728">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245223">
                <a:tc>
                  <a:txBody>
                    <a:bodyPr/>
                    <a:lstStyle/>
                    <a:p>
                      <a:r>
                        <a:rPr lang="nb-NO" sz="2800" dirty="0" err="1"/>
                        <a:t>Vg</a:t>
                      </a:r>
                      <a:r>
                        <a:rPr lang="nb-NO" sz="2800" dirty="0"/>
                        <a:t> 3 ST</a:t>
                      </a:r>
                    </a:p>
                  </a:txBody>
                  <a:tcPr marL="91434" marR="91434" marT="45728" marB="45728">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sz="1800" b="1" dirty="0"/>
                        <a:t>R2 – matematikk</a:t>
                      </a:r>
                    </a:p>
                    <a:p>
                      <a:r>
                        <a:rPr lang="nb-NO" sz="1800" b="1" dirty="0"/>
                        <a:t>5 t</a:t>
                      </a:r>
                    </a:p>
                  </a:txBody>
                  <a:tcPr marL="91434" marR="91434" marT="45728" marB="45728">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nb-NO" sz="1800" b="1" dirty="0"/>
                        <a:t>Kjemi 2</a:t>
                      </a:r>
                    </a:p>
                    <a:p>
                      <a:endParaRPr lang="nb-NO" sz="1800" b="1"/>
                    </a:p>
                    <a:p>
                      <a:r>
                        <a:rPr lang="nb-NO" sz="1800" b="1" dirty="0"/>
                        <a:t>5 t</a:t>
                      </a:r>
                    </a:p>
                  </a:txBody>
                  <a:tcPr marL="91434" marR="91434" marT="45728" marB="45728">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nb-NO" sz="1800" b="1" dirty="0"/>
                        <a:t>Fysikk 2</a:t>
                      </a:r>
                    </a:p>
                    <a:p>
                      <a:endParaRPr lang="nb-NO" sz="1800" b="1"/>
                    </a:p>
                    <a:p>
                      <a:r>
                        <a:rPr lang="nb-NO" sz="1800" b="1" dirty="0"/>
                        <a:t>5 t</a:t>
                      </a:r>
                    </a:p>
                  </a:txBody>
                  <a:tcPr marL="91434" marR="91434" marT="45728" marB="45728">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nb-NO" sz="1800" b="1"/>
                    </a:p>
                  </a:txBody>
                  <a:tcPr marL="91434" marR="91434" marT="45728" marB="45728">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3"/>
                  </a:ext>
                </a:extLst>
              </a:tr>
              <a:tr h="505007">
                <a:tc>
                  <a:txBody>
                    <a:bodyPr/>
                    <a:lstStyle/>
                    <a:p>
                      <a:endParaRPr lang="nb-NO" sz="1800"/>
                    </a:p>
                  </a:txBody>
                  <a:tcPr marL="91434" marR="91434" marT="45728" marB="4572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nb-NO" sz="1800" b="1" dirty="0"/>
                        <a:t>2 fag over 2 år</a:t>
                      </a:r>
                    </a:p>
                  </a:txBody>
                  <a:tcPr marL="91434" marR="9143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T w="12700" cap="flat" cmpd="sng" algn="ctr">
                      <a:solidFill>
                        <a:schemeClr val="tx1"/>
                      </a:solidFill>
                      <a:prstDash val="solid"/>
                      <a:round/>
                      <a:headEnd type="none" w="med" len="med"/>
                      <a:tailEnd type="none" w="med" len="med"/>
                    </a:lnT>
                  </a:tcPr>
                </a:tc>
                <a:tc>
                  <a:txBody>
                    <a:bodyPr/>
                    <a:lstStyle/>
                    <a:p>
                      <a:endParaRPr lang="nb-NO" sz="1800"/>
                    </a:p>
                  </a:txBody>
                  <a:tcPr marL="91434" marR="9143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5"/>
                    </a:solidFill>
                  </a:tcPr>
                </a:tc>
                <a:tc>
                  <a:txBody>
                    <a:bodyPr/>
                    <a:lstStyle/>
                    <a:p>
                      <a:endParaRPr lang="nb-NO" sz="1800"/>
                    </a:p>
                  </a:txBody>
                  <a:tcPr marL="91434" marR="91434"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94796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2"/>
          <p:cNvSpPr txBox="1">
            <a:spLocks/>
          </p:cNvSpPr>
          <p:nvPr/>
        </p:nvSpPr>
        <p:spPr>
          <a:xfrm>
            <a:off x="1075284" y="618254"/>
            <a:ext cx="8953500" cy="5490863"/>
          </a:xfrm>
          <a:prstGeom prst="rect">
            <a:avLst/>
          </a:prstGeom>
        </p:spPr>
        <p:txBody>
          <a:bodyPr vert="horz" wrap="square" lIns="90000" tIns="46800" rIns="90000" bIns="46800" rtlCol="0" anchor="t">
            <a:spAutoFit/>
          </a:bodyPr>
          <a:lstStyle>
            <a:defPPr marL="432000" lvl="0" indent="-324000">
              <a:spcBef>
                <a:spcPts val="0"/>
              </a:spcBef>
              <a:spcAft>
                <a:spcPts val="1417"/>
              </a:spcAft>
              <a:buSzPct val="45000"/>
              <a:buFont typeface="StarSymbol"/>
              <a:buNone/>
              <a:defRPr lang="nb-NO" sz="3200" b="0" i="0" u="none" strike="noStrike" kern="1200">
                <a:ln>
                  <a:noFill/>
                </a:ln>
                <a:latin typeface="Arial" pitchFamily="18"/>
                <a:ea typeface="Microsoft YaHei" pitchFamily="2"/>
                <a:cs typeface="Mangal" pitchFamily="2"/>
              </a:defRPr>
            </a:defPPr>
            <a:lvl1pPr marL="432000" lvl="0" indent="-324000" algn="l" defTabSz="914400" rtl="0" eaLnBrk="1" latinLnBrk="0" hangingPunct="1">
              <a:lnSpc>
                <a:spcPct val="100000"/>
              </a:lnSpc>
              <a:spcBef>
                <a:spcPts val="0"/>
              </a:spcBef>
              <a:spcAft>
                <a:spcPts val="1417"/>
              </a:spcAft>
              <a:buClr>
                <a:schemeClr val="tx2"/>
              </a:buClr>
              <a:buSzPct val="45000"/>
              <a:buFont typeface="StarSymbol"/>
              <a:buChar char="●"/>
              <a:defRPr lang="nb-NO" sz="3200" b="0" i="0" u="none" strike="noStrike" kern="1200">
                <a:ln>
                  <a:noFill/>
                </a:ln>
                <a:solidFill>
                  <a:schemeClr val="tx1"/>
                </a:solidFill>
                <a:latin typeface="Arial" pitchFamily="18"/>
                <a:ea typeface="Microsoft YaHei" pitchFamily="2"/>
                <a:cs typeface="Mangal" pitchFamily="2"/>
              </a:defRPr>
            </a:lvl1pPr>
            <a:lvl2pPr marL="864000" lvl="1" indent="-324000" algn="l" defTabSz="914400" rtl="0" eaLnBrk="1" latinLnBrk="0" hangingPunct="1">
              <a:lnSpc>
                <a:spcPct val="100000"/>
              </a:lnSpc>
              <a:spcBef>
                <a:spcPts val="0"/>
              </a:spcBef>
              <a:spcAft>
                <a:spcPts val="1134"/>
              </a:spcAft>
              <a:buClr>
                <a:schemeClr val="tx2"/>
              </a:buClr>
              <a:buSzPct val="45000"/>
              <a:buFont typeface="StarSymbol"/>
              <a:buChar char="●"/>
              <a:defRPr lang="nb-NO" sz="2800" b="0" i="0" u="none" strike="noStrike" kern="1200">
                <a:ln>
                  <a:noFill/>
                </a:ln>
                <a:solidFill>
                  <a:schemeClr val="tx1"/>
                </a:solidFill>
                <a:latin typeface="Arial" pitchFamily="18"/>
                <a:ea typeface="Microsoft YaHei" pitchFamily="2"/>
                <a:cs typeface="Mangal" pitchFamily="2"/>
              </a:defRPr>
            </a:lvl2pPr>
            <a:lvl3pPr marL="1295999" lvl="2" indent="-288000" algn="l" defTabSz="914400" rtl="0" eaLnBrk="1" latinLnBrk="0" hangingPunct="1">
              <a:lnSpc>
                <a:spcPct val="100000"/>
              </a:lnSpc>
              <a:spcBef>
                <a:spcPts val="0"/>
              </a:spcBef>
              <a:spcAft>
                <a:spcPts val="850"/>
              </a:spcAft>
              <a:buClr>
                <a:schemeClr val="tx2"/>
              </a:buClr>
              <a:buSzPct val="75000"/>
              <a:buFont typeface="StarSymbol"/>
              <a:buChar char="–"/>
              <a:defRPr lang="nb-NO" sz="2400" b="0" i="0" u="none" strike="noStrike" kern="1200">
                <a:ln>
                  <a:noFill/>
                </a:ln>
                <a:solidFill>
                  <a:schemeClr val="tx1"/>
                </a:solidFill>
                <a:latin typeface="Arial" pitchFamily="18"/>
                <a:ea typeface="Microsoft YaHei" pitchFamily="2"/>
                <a:cs typeface="Mangal" pitchFamily="2"/>
              </a:defRPr>
            </a:lvl3pPr>
            <a:lvl4pPr marL="1728000" lvl="3" indent="-216000" algn="l" defTabSz="914400" rtl="0" eaLnBrk="1" latinLnBrk="0" hangingPunct="1">
              <a:lnSpc>
                <a:spcPct val="100000"/>
              </a:lnSpc>
              <a:spcBef>
                <a:spcPts val="0"/>
              </a:spcBef>
              <a:spcAft>
                <a:spcPts val="567"/>
              </a:spcAft>
              <a:buClr>
                <a:schemeClr val="tx2"/>
              </a:buClr>
              <a:buSzPct val="45000"/>
              <a:buFont typeface="StarSymbol"/>
              <a:buChar char="●"/>
              <a:defRPr lang="nb-NO" sz="2000" b="0" i="0" u="none" strike="noStrike" kern="1200">
                <a:ln>
                  <a:noFill/>
                </a:ln>
                <a:solidFill>
                  <a:schemeClr val="tx1"/>
                </a:solidFill>
                <a:latin typeface="Arial" pitchFamily="18"/>
                <a:ea typeface="Microsoft YaHei" pitchFamily="2"/>
                <a:cs typeface="Mangal" pitchFamily="2"/>
              </a:defRPr>
            </a:lvl4pPr>
            <a:lvl5pPr marL="2160000" lvl="4" indent="-216000" algn="l" defTabSz="914400" rtl="0" eaLnBrk="1" latinLnBrk="0" hangingPunct="1">
              <a:lnSpc>
                <a:spcPct val="100000"/>
              </a:lnSpc>
              <a:spcBef>
                <a:spcPts val="0"/>
              </a:spcBef>
              <a:spcAft>
                <a:spcPts val="283"/>
              </a:spcAft>
              <a:buClr>
                <a:schemeClr val="tx2"/>
              </a:buClr>
              <a:buSzPct val="75000"/>
              <a:buFont typeface="StarSymbol"/>
              <a:buChar char="–"/>
              <a:defRPr lang="nb-NO" sz="2000" b="0" i="0" u="none" strike="noStrike" kern="1200">
                <a:ln>
                  <a:noFill/>
                </a:ln>
                <a:solidFill>
                  <a:schemeClr val="tx1"/>
                </a:solidFill>
                <a:latin typeface="Arial" pitchFamily="18"/>
                <a:ea typeface="Microsoft YaHei" pitchFamily="2"/>
                <a:cs typeface="Mangal" pitchFamily="2"/>
              </a:defRPr>
            </a:lvl5pPr>
            <a:lvl6pPr marL="2592000" lvl="5" indent="-216000" algn="l" defTabSz="914400" rtl="0" eaLnBrk="1" latinLnBrk="0" hangingPunct="1">
              <a:lnSpc>
                <a:spcPct val="90000"/>
              </a:lnSpc>
              <a:spcBef>
                <a:spcPts val="0"/>
              </a:spcBef>
              <a:spcAft>
                <a:spcPts val="283"/>
              </a:spcAft>
              <a:buSzPct val="45000"/>
              <a:buFont typeface="StarSymbol"/>
              <a:buChar char="●"/>
              <a:defRPr lang="nb-NO" sz="2000" b="0" i="0" u="none" strike="noStrike" kern="1200">
                <a:ln>
                  <a:noFill/>
                </a:ln>
                <a:solidFill>
                  <a:schemeClr val="tx1"/>
                </a:solidFill>
                <a:latin typeface="Arial" pitchFamily="18"/>
                <a:ea typeface="Microsoft YaHei" pitchFamily="2"/>
                <a:cs typeface="Mangal" pitchFamily="2"/>
              </a:defRPr>
            </a:lvl6pPr>
            <a:lvl7pPr marL="3024000" lvl="6" indent="-216000" algn="l" defTabSz="914400" rtl="0" eaLnBrk="1" latinLnBrk="0" hangingPunct="1">
              <a:lnSpc>
                <a:spcPct val="90000"/>
              </a:lnSpc>
              <a:spcBef>
                <a:spcPts val="0"/>
              </a:spcBef>
              <a:spcAft>
                <a:spcPts val="283"/>
              </a:spcAft>
              <a:buSzPct val="45000"/>
              <a:buFont typeface="StarSymbol"/>
              <a:buChar char="●"/>
              <a:defRPr lang="nb-NO" sz="2000" b="0" i="0" u="none" strike="noStrike" kern="1200">
                <a:ln>
                  <a:noFill/>
                </a:ln>
                <a:solidFill>
                  <a:schemeClr val="tx1"/>
                </a:solidFill>
                <a:latin typeface="Arial" pitchFamily="18"/>
                <a:ea typeface="Microsoft YaHei" pitchFamily="2"/>
                <a:cs typeface="Mangal" pitchFamily="2"/>
              </a:defRPr>
            </a:lvl7pPr>
            <a:lvl8pPr marL="3456000" lvl="7" indent="-216000" algn="l" defTabSz="914400" rtl="0" eaLnBrk="1" latinLnBrk="0" hangingPunct="1">
              <a:lnSpc>
                <a:spcPct val="90000"/>
              </a:lnSpc>
              <a:spcBef>
                <a:spcPts val="0"/>
              </a:spcBef>
              <a:spcAft>
                <a:spcPts val="283"/>
              </a:spcAft>
              <a:buSzPct val="45000"/>
              <a:buFont typeface="StarSymbol"/>
              <a:buChar char="●"/>
              <a:defRPr lang="nb-NO" sz="2000" b="0" i="0" u="none" strike="noStrike" kern="1200">
                <a:ln>
                  <a:noFill/>
                </a:ln>
                <a:solidFill>
                  <a:schemeClr val="tx1"/>
                </a:solidFill>
                <a:latin typeface="Arial" pitchFamily="18"/>
                <a:ea typeface="Microsoft YaHei" pitchFamily="2"/>
                <a:cs typeface="Mangal" pitchFamily="2"/>
              </a:defRPr>
            </a:lvl8pPr>
            <a:lvl9pPr marL="3887999" lvl="8" indent="-216000" algn="l" defTabSz="914400" rtl="0" eaLnBrk="1" latinLnBrk="0" hangingPunct="1">
              <a:lnSpc>
                <a:spcPct val="90000"/>
              </a:lnSpc>
              <a:spcBef>
                <a:spcPts val="0"/>
              </a:spcBef>
              <a:spcAft>
                <a:spcPts val="283"/>
              </a:spcAft>
              <a:buSzPct val="45000"/>
              <a:buFont typeface="StarSymbol"/>
              <a:buChar char="●"/>
              <a:defRPr lang="nb-NO" sz="2000" b="0" i="0" u="none" strike="noStrike" kern="1200">
                <a:ln>
                  <a:noFill/>
                </a:ln>
                <a:solidFill>
                  <a:schemeClr val="tx1"/>
                </a:solidFill>
                <a:latin typeface="Arial" pitchFamily="18"/>
                <a:ea typeface="Microsoft YaHei" pitchFamily="2"/>
                <a:cs typeface="Mangal" pitchFamily="2"/>
              </a:defRPr>
            </a:lvl9pPr>
          </a:lstStyle>
          <a:p>
            <a:pPr marL="0" marR="0" lvl="0" indent="0" algn="l" defTabSz="914400" rtl="0" eaLnBrk="1" fontAlgn="auto" latinLnBrk="0" hangingPunct="1">
              <a:lnSpc>
                <a:spcPct val="100000"/>
              </a:lnSpc>
              <a:spcBef>
                <a:spcPts val="799"/>
              </a:spcBef>
              <a:spcAft>
                <a:spcPts val="0"/>
              </a:spcAft>
              <a:buClr>
                <a:srgbClr val="FFCC66"/>
              </a:buClr>
              <a:buSzPct val="90000"/>
              <a:buFont typeface="StarSymbol"/>
              <a:buNone/>
              <a:tabLst/>
              <a:defRPr/>
            </a:pPr>
            <a:r>
              <a:rPr kumimoji="0" lang="nb-NO" sz="2800" b="1" i="0" u="none" strike="noStrike" kern="0" cap="none" spc="0" normalizeH="0" baseline="0" noProof="0" dirty="0">
                <a:ln>
                  <a:noFill/>
                </a:ln>
                <a:solidFill>
                  <a:prstClr val="black"/>
                </a:solidFill>
                <a:effectLst/>
                <a:uLnTx/>
                <a:uFillTx/>
                <a:latin typeface="Thorndale" pitchFamily="18"/>
                <a:ea typeface="Microsoft YaHei" pitchFamily="2"/>
                <a:cs typeface="Tahoma" pitchFamily="2"/>
              </a:rPr>
              <a:t>Nyttige nettadresser:</a:t>
            </a:r>
          </a:p>
          <a:p>
            <a:pPr marL="0" marR="0" lvl="0" indent="0" algn="l" defTabSz="914400" rtl="0" eaLnBrk="1" fontAlgn="auto" latinLnBrk="0" hangingPunct="1">
              <a:lnSpc>
                <a:spcPct val="100000"/>
              </a:lnSpc>
              <a:spcBef>
                <a:spcPts val="799"/>
              </a:spcBef>
              <a:spcAft>
                <a:spcPts val="0"/>
              </a:spcAft>
              <a:buClr>
                <a:srgbClr val="FFCC66"/>
              </a:buClr>
              <a:buSzPct val="90000"/>
              <a:buFont typeface="StarSymbol"/>
              <a:buNone/>
              <a:tabLst/>
              <a:defRPr/>
            </a:pPr>
            <a:endParaRPr kumimoji="0" lang="nb-NO" sz="2800" b="1" i="0" u="none" strike="noStrike" kern="0" cap="none" spc="0" normalizeH="0" baseline="0" noProof="0" dirty="0">
              <a:ln>
                <a:noFill/>
              </a:ln>
              <a:solidFill>
                <a:prstClr val="black"/>
              </a:solidFill>
              <a:effectLst/>
              <a:uLnTx/>
              <a:uFillTx/>
              <a:latin typeface="Thorndale" pitchFamily="18"/>
              <a:ea typeface="Microsoft YaHei" pitchFamily="2"/>
              <a:cs typeface="Tahoma" pitchFamily="2"/>
            </a:endParaRPr>
          </a:p>
          <a:p>
            <a:pPr marL="431800" lvl="2" indent="0" hangingPunct="0">
              <a:spcAft>
                <a:spcPts val="0"/>
              </a:spcAft>
              <a:buClr>
                <a:srgbClr val="000000"/>
              </a:buClr>
              <a:buSzPct val="100000"/>
              <a:buFont typeface="Times New Roman" pitchFamily="18"/>
              <a:buChar char="●"/>
              <a:defRPr/>
            </a:pPr>
            <a:r>
              <a:rPr lang="nb-NO" sz="3200" b="1" kern="0" dirty="0">
                <a:solidFill>
                  <a:srgbClr val="0070C0"/>
                </a:solidFill>
                <a:latin typeface="Thorndale"/>
                <a:ea typeface="Microsoft YaHei"/>
                <a:cs typeface="Arial"/>
              </a:rPr>
              <a:t>  </a:t>
            </a:r>
            <a:r>
              <a:rPr lang="nb-NO" sz="3200" b="1" kern="0" dirty="0">
                <a:solidFill>
                  <a:srgbClr val="0070C0"/>
                </a:solidFill>
                <a:latin typeface="Thorndale"/>
                <a:ea typeface="Microsoft YaHei"/>
                <a:cs typeface="Arial"/>
                <a:hlinkClick r:id="rId3"/>
              </a:rPr>
              <a:t>https://utdanning.no/</a:t>
            </a:r>
            <a:endParaRPr lang="nb-NO" sz="3200" b="1" kern="0" dirty="0">
              <a:solidFill>
                <a:srgbClr val="0070C0"/>
              </a:solidFill>
              <a:latin typeface="Thorndale"/>
              <a:ea typeface="Microsoft YaHei"/>
              <a:cs typeface="Tahoma"/>
            </a:endParaRPr>
          </a:p>
          <a:p>
            <a:pPr marL="431800" lvl="2" indent="0">
              <a:spcAft>
                <a:spcPts val="0"/>
              </a:spcAft>
              <a:buClr>
                <a:srgbClr val="000000"/>
              </a:buClr>
              <a:buSzPct val="100000"/>
              <a:buNone/>
              <a:defRPr/>
            </a:pPr>
            <a:endParaRPr lang="nb-NO" sz="3200" b="1" kern="0" dirty="0">
              <a:solidFill>
                <a:srgbClr val="0070C0"/>
              </a:solidFill>
              <a:latin typeface="Thorndale"/>
              <a:ea typeface="Microsoft YaHei"/>
              <a:cs typeface="Arial"/>
            </a:endParaRPr>
          </a:p>
          <a:p>
            <a:pPr marL="431800" lvl="2" indent="0">
              <a:spcAft>
                <a:spcPts val="0"/>
              </a:spcAft>
              <a:buClr>
                <a:srgbClr val="000000"/>
              </a:buClr>
              <a:buSzPct val="100000"/>
              <a:buFont typeface="Times New Roman" pitchFamily="18"/>
              <a:buChar char="●"/>
              <a:defRPr/>
            </a:pPr>
            <a:r>
              <a:rPr lang="nb-NO" sz="3200" kern="0" dirty="0">
                <a:solidFill>
                  <a:srgbClr val="0070C0"/>
                </a:solidFill>
                <a:latin typeface="Thorndale"/>
                <a:ea typeface="Microsoft YaHei"/>
                <a:cs typeface="Tahoma"/>
              </a:rPr>
              <a:t> </a:t>
            </a:r>
            <a:r>
              <a:rPr kumimoji="0" lang="nb-NO" sz="3200" b="0" i="0" u="none" strike="noStrike" kern="0" cap="none" spc="0" normalizeH="0" baseline="0" noProof="0" dirty="0">
                <a:ln>
                  <a:noFill/>
                </a:ln>
                <a:solidFill>
                  <a:srgbClr val="0070C0"/>
                </a:solidFill>
                <a:effectLst/>
                <a:uLnTx/>
                <a:uFillTx/>
                <a:latin typeface="Thorndale"/>
                <a:ea typeface="Microsoft YaHei"/>
                <a:cs typeface="Tahoma"/>
              </a:rPr>
              <a:t> </a:t>
            </a:r>
            <a:r>
              <a:rPr kumimoji="0" lang="nb-NO" sz="3200" b="1" i="0" u="none" strike="noStrike" kern="0" cap="none" spc="0" normalizeH="0" baseline="0" noProof="0" dirty="0">
                <a:ln>
                  <a:noFill/>
                </a:ln>
                <a:solidFill>
                  <a:srgbClr val="0070C0"/>
                </a:solidFill>
                <a:effectLst/>
                <a:uLnTx/>
                <a:uFillTx/>
                <a:latin typeface="Thorndale"/>
                <a:ea typeface="Microsoft YaHei"/>
                <a:cs typeface="Tahoma"/>
                <a:hlinkClick r:id="rId4">
                  <a:extLst>
                    <a:ext uri="{A12FA001-AC4F-418D-AE19-62706E023703}">
                      <ahyp:hlinkClr xmlns:ahyp="http://schemas.microsoft.com/office/drawing/2018/hyperlinkcolor" val="tx"/>
                    </a:ext>
                  </a:extLst>
                </a:hlinkClick>
              </a:rPr>
              <a:t>http://skolenettet.ls.no/</a:t>
            </a:r>
            <a:endParaRPr lang="nb-NO" sz="3200" b="1" i="0" u="none" strike="noStrike" kern="0" cap="none" spc="0" normalizeH="0" baseline="0" noProof="0">
              <a:ln>
                <a:noFill/>
              </a:ln>
              <a:solidFill>
                <a:srgbClr val="0070C0"/>
              </a:solidFill>
              <a:effectLst/>
              <a:uLnTx/>
              <a:uFillTx/>
              <a:latin typeface="Thorndale"/>
              <a:ea typeface="Microsoft YaHei"/>
              <a:cs typeface="Tahoma"/>
            </a:endParaRPr>
          </a:p>
          <a:p>
            <a:pPr marL="431800" lvl="2" indent="0">
              <a:spcAft>
                <a:spcPts val="0"/>
              </a:spcAft>
              <a:buNone/>
              <a:defRPr/>
            </a:pPr>
            <a:endParaRPr lang="nb-NO" sz="3200" b="1" kern="0" dirty="0">
              <a:solidFill>
                <a:srgbClr val="0070C0"/>
              </a:solidFill>
              <a:latin typeface="Thorndale"/>
              <a:ea typeface="Microsoft YaHei"/>
              <a:cs typeface="Tahoma"/>
            </a:endParaRPr>
          </a:p>
          <a:p>
            <a:pPr marL="431800" marR="0" lvl="2" indent="0" algn="l" defTabSz="914400" rtl="0" eaLnBrk="1" fontAlgn="auto" latinLnBrk="0" hangingPunct="0">
              <a:lnSpc>
                <a:spcPct val="100000"/>
              </a:lnSpc>
              <a:spcBef>
                <a:spcPts val="0"/>
              </a:spcBef>
              <a:spcAft>
                <a:spcPts val="0"/>
              </a:spcAft>
              <a:buClr>
                <a:srgbClr val="000000"/>
              </a:buClr>
              <a:buSzPct val="100000"/>
              <a:buFont typeface="Times New Roman" pitchFamily="18"/>
              <a:buChar char="●"/>
              <a:tabLst/>
              <a:defRPr/>
            </a:pPr>
            <a:r>
              <a:rPr kumimoji="0" lang="nb-NO" sz="3200" b="1" i="0" u="none" strike="noStrike" kern="0" cap="none" spc="0" normalizeH="0" baseline="0" noProof="0" dirty="0">
                <a:ln>
                  <a:noFill/>
                </a:ln>
                <a:solidFill>
                  <a:srgbClr val="0070C0"/>
                </a:solidFill>
                <a:effectLst/>
                <a:uLnTx/>
                <a:uFillTx/>
                <a:latin typeface="Thorndale"/>
                <a:ea typeface="Microsoft YaHei"/>
                <a:cs typeface="Tahoma"/>
              </a:rPr>
              <a:t>  </a:t>
            </a:r>
            <a:r>
              <a:rPr kumimoji="0" lang="nb-NO" sz="3200" b="1" i="0" u="none" strike="noStrike" kern="0" cap="none" spc="0" normalizeH="0" baseline="0" noProof="0" dirty="0">
                <a:ln>
                  <a:noFill/>
                </a:ln>
                <a:solidFill>
                  <a:srgbClr val="0070C0"/>
                </a:solidFill>
                <a:effectLst/>
                <a:uLnTx/>
                <a:uFillTx/>
                <a:latin typeface="Thorndale"/>
                <a:ea typeface="Microsoft YaHei"/>
                <a:cs typeface="Tahoma"/>
                <a:hlinkClick r:id="rId5">
                  <a:extLst>
                    <a:ext uri="{A12FA001-AC4F-418D-AE19-62706E023703}">
                      <ahyp:hlinkClr xmlns:ahyp="http://schemas.microsoft.com/office/drawing/2018/hyperlinkcolor" val="tx"/>
                    </a:ext>
                  </a:extLst>
                </a:hlinkClick>
              </a:rPr>
              <a:t>http://www.malvik.vgs.no/</a:t>
            </a:r>
            <a:endParaRPr lang="nb-NO" sz="3200" b="1" i="0" u="none" strike="noStrike" kern="0" cap="none" spc="0" normalizeH="0" baseline="0" noProof="0">
              <a:ln>
                <a:noFill/>
              </a:ln>
              <a:solidFill>
                <a:srgbClr val="0070C0"/>
              </a:solidFill>
              <a:effectLst/>
              <a:uLnTx/>
              <a:uFillTx/>
              <a:latin typeface="Thorndale"/>
              <a:ea typeface="Microsoft YaHei"/>
              <a:cs typeface="Tahoma"/>
            </a:endParaRPr>
          </a:p>
          <a:p>
            <a:pPr marL="431800" marR="0" lvl="2" indent="0" algn="l" defTabSz="914400" rtl="0" eaLnBrk="1" fontAlgn="auto" latinLnBrk="0" hangingPunct="0">
              <a:lnSpc>
                <a:spcPct val="100000"/>
              </a:lnSpc>
              <a:spcBef>
                <a:spcPts val="0"/>
              </a:spcBef>
              <a:spcAft>
                <a:spcPts val="0"/>
              </a:spcAft>
              <a:buClr>
                <a:srgbClr val="000000"/>
              </a:buClr>
              <a:buSzPct val="100000"/>
              <a:buFont typeface="StarSymbol"/>
              <a:buNone/>
              <a:tabLst/>
              <a:defRPr/>
            </a:pPr>
            <a:endParaRPr lang="nb-NO" sz="3200" b="1" i="0" u="none" strike="noStrike" kern="0" cap="none" spc="0" normalizeH="0" baseline="0" noProof="0" dirty="0">
              <a:ln>
                <a:noFill/>
              </a:ln>
              <a:solidFill>
                <a:srgbClr val="0070C0"/>
              </a:solidFill>
              <a:effectLst/>
              <a:uLnTx/>
              <a:uFillTx/>
              <a:latin typeface="Thorndale" pitchFamily="18"/>
              <a:ea typeface="Microsoft YaHei" pitchFamily="2"/>
              <a:cs typeface="Tahoma" pitchFamily="2"/>
            </a:endParaRPr>
          </a:p>
          <a:p>
            <a:pPr marL="431800" marR="0" lvl="2" indent="0" algn="l" defTabSz="914400" rtl="0" eaLnBrk="1" fontAlgn="auto" latinLnBrk="0" hangingPunct="0">
              <a:lnSpc>
                <a:spcPct val="100000"/>
              </a:lnSpc>
              <a:spcBef>
                <a:spcPts val="0"/>
              </a:spcBef>
              <a:spcAft>
                <a:spcPts val="0"/>
              </a:spcAft>
              <a:buClr>
                <a:srgbClr val="000000"/>
              </a:buClr>
              <a:buSzPct val="100000"/>
              <a:buFont typeface="Times New Roman" pitchFamily="18"/>
              <a:buChar char="●"/>
              <a:tabLst/>
              <a:defRPr/>
            </a:pPr>
            <a:r>
              <a:rPr kumimoji="0" lang="nb-NO" sz="3200" b="1" i="0" u="none" strike="noStrike" kern="0" cap="none" spc="0" normalizeH="0" baseline="0" noProof="0" dirty="0">
                <a:ln>
                  <a:noFill/>
                </a:ln>
                <a:solidFill>
                  <a:srgbClr val="0070C0"/>
                </a:solidFill>
                <a:effectLst/>
                <a:uLnTx/>
                <a:uFillTx/>
                <a:latin typeface="Thorndale"/>
                <a:ea typeface="Microsoft YaHei"/>
                <a:cs typeface="Tahoma"/>
              </a:rPr>
              <a:t>  </a:t>
            </a:r>
            <a:r>
              <a:rPr kumimoji="0" lang="nb-NO" sz="3200" b="1" i="0" u="none" strike="noStrike" kern="0" cap="none" spc="0" normalizeH="0" baseline="0" noProof="0" dirty="0">
                <a:ln>
                  <a:noFill/>
                </a:ln>
                <a:solidFill>
                  <a:srgbClr val="0070C0"/>
                </a:solidFill>
                <a:effectLst/>
                <a:uLnTx/>
                <a:uFillTx/>
                <a:latin typeface="Thorndale"/>
                <a:ea typeface="Microsoft YaHei"/>
                <a:cs typeface="Tahoma"/>
                <a:hlinkClick r:id="rId6">
                  <a:extLst>
                    <a:ext uri="{A12FA001-AC4F-418D-AE19-62706E023703}">
                      <ahyp:hlinkClr xmlns:ahyp="http://schemas.microsoft.com/office/drawing/2018/hyperlinkcolor" val="tx"/>
                    </a:ext>
                  </a:extLst>
                </a:hlinkClick>
              </a:rPr>
              <a:t>http://vilbli.no</a:t>
            </a:r>
            <a:endParaRPr lang="nb-NO" sz="3200" b="1" i="0" u="none" strike="noStrike" kern="0" cap="none" spc="0" normalizeH="0" baseline="0" noProof="0">
              <a:ln>
                <a:noFill/>
              </a:ln>
              <a:solidFill>
                <a:srgbClr val="0070C0"/>
              </a:solidFill>
              <a:effectLst/>
              <a:uLnTx/>
              <a:uFillTx/>
              <a:latin typeface="Thorndale"/>
              <a:ea typeface="Microsoft YaHei"/>
              <a:cs typeface="Tahoma"/>
            </a:endParaRPr>
          </a:p>
          <a:p>
            <a:pPr marL="431800" marR="0" lvl="2" indent="0" algn="l" defTabSz="914400" rtl="0" eaLnBrk="1" fontAlgn="auto" latinLnBrk="0" hangingPunct="0">
              <a:lnSpc>
                <a:spcPct val="100000"/>
              </a:lnSpc>
              <a:spcBef>
                <a:spcPts val="0"/>
              </a:spcBef>
              <a:spcAft>
                <a:spcPts val="0"/>
              </a:spcAft>
              <a:buClr>
                <a:srgbClr val="000000"/>
              </a:buClr>
              <a:buSzPct val="100000"/>
              <a:buFont typeface="StarSymbol"/>
              <a:buNone/>
              <a:tabLst/>
              <a:defRPr/>
            </a:pPr>
            <a:endParaRPr lang="nb-NO" sz="3200" b="1" i="0" u="none" strike="noStrike" kern="0" cap="none" spc="0" normalizeH="0" baseline="0" noProof="0" dirty="0">
              <a:ln>
                <a:noFill/>
              </a:ln>
              <a:solidFill>
                <a:srgbClr val="0070C0"/>
              </a:solidFill>
              <a:effectLst/>
              <a:uLnTx/>
              <a:uFillTx/>
              <a:latin typeface="Thorndale" pitchFamily="18"/>
              <a:ea typeface="Microsoft YaHei" pitchFamily="2"/>
              <a:cs typeface="Tahoma" pitchFamily="2"/>
            </a:endParaRPr>
          </a:p>
          <a:p>
            <a:pPr marL="431800" marR="0" lvl="2" indent="0" algn="l" defTabSz="914400" rtl="0" eaLnBrk="1" fontAlgn="auto" latinLnBrk="0" hangingPunct="0">
              <a:lnSpc>
                <a:spcPct val="100000"/>
              </a:lnSpc>
              <a:spcBef>
                <a:spcPts val="0"/>
              </a:spcBef>
              <a:spcAft>
                <a:spcPts val="0"/>
              </a:spcAft>
              <a:buClr>
                <a:srgbClr val="000000"/>
              </a:buClr>
              <a:buSzPct val="100000"/>
              <a:buFont typeface="Times New Roman" pitchFamily="18"/>
              <a:buChar char="●"/>
              <a:tabLst/>
              <a:defRPr/>
            </a:pPr>
            <a:r>
              <a:rPr kumimoji="0" lang="nb-NO" sz="3200" b="0" i="0" u="none" strike="noStrike" kern="0" cap="none" spc="0" normalizeH="0" baseline="0" noProof="0" dirty="0">
                <a:ln>
                  <a:noFill/>
                </a:ln>
                <a:solidFill>
                  <a:srgbClr val="0070C0"/>
                </a:solidFill>
                <a:effectLst/>
                <a:uLnTx/>
                <a:uFillTx/>
                <a:latin typeface="Thorndale"/>
                <a:ea typeface="Microsoft YaHei"/>
                <a:cs typeface="Tahoma"/>
              </a:rPr>
              <a:t>  </a:t>
            </a:r>
            <a:r>
              <a:rPr kumimoji="0" lang="nb-NO" sz="3200" b="1" i="0" u="none" strike="noStrike" kern="0" cap="none" spc="0" normalizeH="0" baseline="0" noProof="0" dirty="0">
                <a:ln>
                  <a:noFill/>
                </a:ln>
                <a:solidFill>
                  <a:srgbClr val="0070C0"/>
                </a:solidFill>
                <a:effectLst/>
                <a:uLnTx/>
                <a:uFillTx/>
                <a:latin typeface="Thorndale"/>
                <a:ea typeface="Microsoft YaHei"/>
                <a:cs typeface="Tahoma"/>
                <a:hlinkClick r:id="rId7">
                  <a:extLst>
                    <a:ext uri="{A12FA001-AC4F-418D-AE19-62706E023703}">
                      <ahyp:hlinkClr xmlns:ahyp="http://schemas.microsoft.com/office/drawing/2018/hyperlinkcolor" val="tx"/>
                    </a:ext>
                  </a:extLst>
                </a:hlinkClick>
              </a:rPr>
              <a:t>http://samordnaopptak.no</a:t>
            </a:r>
            <a:endParaRPr lang="nb-NO" sz="3200" b="1" i="0" u="none" strike="noStrike" kern="0" cap="none" spc="0" normalizeH="0" baseline="0" noProof="0">
              <a:ln>
                <a:noFill/>
              </a:ln>
              <a:solidFill>
                <a:srgbClr val="0070C0"/>
              </a:solidFill>
              <a:effectLst/>
              <a:uLnTx/>
              <a:uFillTx/>
              <a:latin typeface="Thorndale"/>
              <a:ea typeface="Microsoft YaHei"/>
              <a:cs typeface="Tahoma"/>
              <a:hlinkClick r:id="rId7">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446068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2"/>
          <p:cNvSpPr txBox="1">
            <a:spLocks/>
          </p:cNvSpPr>
          <p:nvPr/>
        </p:nvSpPr>
        <p:spPr>
          <a:xfrm>
            <a:off x="-4515" y="2398710"/>
            <a:ext cx="5104994" cy="2234282"/>
          </a:xfrm>
          <a:prstGeom prst="rect">
            <a:avLst/>
          </a:prstGeom>
        </p:spPr>
        <p:txBody>
          <a:bodyPr vert="horz" lIns="0" tIns="0" rIns="0" bIns="0" rtlCol="0" anchor="t">
            <a:normAutofit/>
          </a:bodyPr>
          <a:lst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marR="0" lvl="0" indent="0" algn="ctr" defTabSz="914400" rtl="0" eaLnBrk="1" fontAlgn="auto" latinLnBrk="0" hangingPunct="1">
              <a:lnSpc>
                <a:spcPct val="100000"/>
              </a:lnSpc>
              <a:spcBef>
                <a:spcPts val="0"/>
              </a:spcBef>
              <a:spcAft>
                <a:spcPts val="0"/>
              </a:spcAft>
              <a:buClr>
                <a:srgbClr val="FFDD00"/>
              </a:buClr>
              <a:buSzTx/>
              <a:buFont typeface="Arial" panose="020B0604020202020204" pitchFamily="34" charset="0"/>
              <a:buNone/>
              <a:tabLst/>
              <a:defRPr/>
            </a:pPr>
            <a:r>
              <a:rPr kumimoji="0" lang="nb-NO" b="1" i="0" u="none" strike="noStrike" kern="1200" cap="none" spc="0" normalizeH="0" baseline="0" noProof="0">
                <a:ln>
                  <a:noFill/>
                </a:ln>
                <a:solidFill>
                  <a:srgbClr val="003366"/>
                </a:solidFill>
                <a:effectLst/>
                <a:uLnTx/>
                <a:uFillTx/>
                <a:latin typeface="Verdana"/>
                <a:ea typeface="+mn-ea"/>
                <a:cs typeface="+mn-cs"/>
              </a:rPr>
              <a:t>Ved spørsmål om videre studier </a:t>
            </a:r>
            <a:endParaRPr lang="nb-NO" b="1" i="0" u="none" strike="noStrike" kern="1200" cap="none" spc="0" normalizeH="0" baseline="0" noProof="0">
              <a:ln>
                <a:noFill/>
              </a:ln>
              <a:solidFill>
                <a:srgbClr val="003366"/>
              </a:solidFill>
              <a:effectLst/>
              <a:uLnTx/>
              <a:uFillTx/>
              <a:latin typeface="Verdana"/>
              <a:ea typeface="Verdana"/>
            </a:endParaRPr>
          </a:p>
          <a:p>
            <a:pPr marL="107950" marR="0" lvl="0" indent="0" algn="ctr" defTabSz="914400" rtl="0" eaLnBrk="1" fontAlgn="auto" latinLnBrk="0" hangingPunct="1">
              <a:lnSpc>
                <a:spcPct val="100000"/>
              </a:lnSpc>
              <a:spcBef>
                <a:spcPts val="0"/>
              </a:spcBef>
              <a:spcAft>
                <a:spcPts val="0"/>
              </a:spcAft>
              <a:buClr>
                <a:srgbClr val="FFDD00"/>
              </a:buClr>
              <a:buSzTx/>
              <a:buFont typeface="Arial" panose="020B0604020202020204" pitchFamily="34" charset="0"/>
              <a:buNone/>
              <a:tabLst/>
              <a:defRPr/>
            </a:pPr>
            <a:r>
              <a:rPr kumimoji="0" lang="nb-NO" b="1" i="0" u="none" strike="noStrike" kern="1200" cap="none" spc="0" normalizeH="0" baseline="0" noProof="0">
                <a:ln>
                  <a:noFill/>
                </a:ln>
                <a:solidFill>
                  <a:srgbClr val="003366"/>
                </a:solidFill>
                <a:effectLst/>
                <a:uLnTx/>
                <a:uFillTx/>
                <a:latin typeface="Verdana"/>
                <a:ea typeface="+mn-ea"/>
                <a:cs typeface="+mn-cs"/>
              </a:rPr>
              <a:t>– ta kontakt med rådgiver</a:t>
            </a:r>
            <a:endParaRPr lang="nb-NO" b="1" i="0" u="none" strike="noStrike" kern="1200" cap="none" spc="0" normalizeH="0" baseline="0" noProof="0">
              <a:ln>
                <a:noFill/>
              </a:ln>
              <a:solidFill>
                <a:srgbClr val="003366"/>
              </a:solidFill>
              <a:effectLst/>
              <a:uLnTx/>
              <a:uFillTx/>
              <a:latin typeface="Verdana"/>
              <a:ea typeface="Verdana"/>
            </a:endParaRPr>
          </a:p>
        </p:txBody>
      </p:sp>
      <p:pic>
        <p:nvPicPr>
          <p:cNvPr id="4" name="Bilde 3" descr="Et bilde som inneholder klær, bok, møbler, bord&#10;&#10;Automatisk generert beskrivelse">
            <a:extLst>
              <a:ext uri="{FF2B5EF4-FFF2-40B4-BE49-F238E27FC236}">
                <a16:creationId xmlns:a16="http://schemas.microsoft.com/office/drawing/2014/main" id="{8A81C106-07ED-566F-CBC6-CC86927A88F1}"/>
              </a:ext>
            </a:extLst>
          </p:cNvPr>
          <p:cNvPicPr>
            <a:picLocks noChangeAspect="1"/>
          </p:cNvPicPr>
          <p:nvPr/>
        </p:nvPicPr>
        <p:blipFill>
          <a:blip r:embed="rId3"/>
          <a:stretch>
            <a:fillRect/>
          </a:stretch>
        </p:blipFill>
        <p:spPr>
          <a:xfrm>
            <a:off x="5356368" y="0"/>
            <a:ext cx="6832315" cy="6858000"/>
          </a:xfrm>
          <a:prstGeom prst="rect">
            <a:avLst/>
          </a:prstGeom>
        </p:spPr>
      </p:pic>
    </p:spTree>
    <p:extLst>
      <p:ext uri="{BB962C8B-B14F-4D97-AF65-F5344CB8AC3E}">
        <p14:creationId xmlns:p14="http://schemas.microsoft.com/office/powerpoint/2010/main" val="2605048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C7DC4-C9C2-3771-4DDD-7AD540A3D1DB}"/>
            </a:ext>
          </a:extLst>
        </p:cNvPr>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4A8B530E-F9D4-6B94-EB8D-A6822F438020}"/>
              </a:ext>
            </a:extLst>
          </p:cNvPr>
          <p:cNvSpPr>
            <a:spLocks noGrp="1"/>
          </p:cNvSpPr>
          <p:nvPr>
            <p:ph idx="1"/>
          </p:nvPr>
        </p:nvSpPr>
        <p:spPr/>
        <p:txBody>
          <a:bodyPr vert="horz" lIns="0" tIns="0" rIns="0" bIns="0" rtlCol="0" anchor="t">
            <a:normAutofit/>
          </a:bodyPr>
          <a:lstStyle/>
          <a:p>
            <a:pPr marL="0" indent="0">
              <a:lnSpc>
                <a:spcPct val="150000"/>
              </a:lnSpc>
              <a:buNone/>
            </a:pPr>
            <a:r>
              <a:rPr lang="nb-NO" sz="4400" dirty="0"/>
              <a:t>2STA	Malin Berge			Rom 2094</a:t>
            </a:r>
            <a:endParaRPr lang="nb-NO" sz="4400" dirty="0">
              <a:ea typeface="Verdana"/>
            </a:endParaRPr>
          </a:p>
          <a:p>
            <a:pPr marL="0" indent="0">
              <a:lnSpc>
                <a:spcPct val="150000"/>
              </a:lnSpc>
              <a:buNone/>
            </a:pPr>
            <a:r>
              <a:rPr lang="nb-NO" sz="4400" dirty="0"/>
              <a:t>2STB	Steinar Sæter		Rom 2093</a:t>
            </a:r>
            <a:endParaRPr lang="nb-NO" sz="4400" dirty="0">
              <a:ea typeface="Verdana"/>
            </a:endParaRPr>
          </a:p>
          <a:p>
            <a:pPr marL="0" indent="0">
              <a:lnSpc>
                <a:spcPct val="150000"/>
              </a:lnSpc>
              <a:buNone/>
            </a:pPr>
            <a:r>
              <a:rPr lang="nb-NO" sz="4400" dirty="0"/>
              <a:t>2ID	Knut Lorvik			Rom 2095</a:t>
            </a:r>
          </a:p>
          <a:p>
            <a:pPr marL="0" indent="0">
              <a:buNone/>
            </a:pPr>
            <a:r>
              <a:rPr lang="nb-NO" sz="4400" dirty="0"/>
              <a:t>	  </a:t>
            </a:r>
            <a:endParaRPr lang="nb-NO" sz="4400" dirty="0">
              <a:ea typeface="Verdana"/>
            </a:endParaRPr>
          </a:p>
        </p:txBody>
      </p:sp>
      <p:sp>
        <p:nvSpPr>
          <p:cNvPr id="3" name="Tittel 2">
            <a:extLst>
              <a:ext uri="{FF2B5EF4-FFF2-40B4-BE49-F238E27FC236}">
                <a16:creationId xmlns:a16="http://schemas.microsoft.com/office/drawing/2014/main" id="{CE43B07F-D1BE-EA73-6549-AB4961BFE86F}"/>
              </a:ext>
            </a:extLst>
          </p:cNvPr>
          <p:cNvSpPr>
            <a:spLocks noGrp="1"/>
          </p:cNvSpPr>
          <p:nvPr>
            <p:ph type="title"/>
          </p:nvPr>
        </p:nvSpPr>
        <p:spPr/>
        <p:txBody>
          <a:bodyPr/>
          <a:lstStyle/>
          <a:p>
            <a:r>
              <a:rPr lang="nb-NO"/>
              <a:t>Klassevis samling</a:t>
            </a:r>
          </a:p>
        </p:txBody>
      </p:sp>
    </p:spTree>
    <p:extLst>
      <p:ext uri="{BB962C8B-B14F-4D97-AF65-F5344CB8AC3E}">
        <p14:creationId xmlns:p14="http://schemas.microsoft.com/office/powerpoint/2010/main" val="4015981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63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ssholder for innhold 6">
            <a:extLst>
              <a:ext uri="{FF2B5EF4-FFF2-40B4-BE49-F238E27FC236}">
                <a16:creationId xmlns:a16="http://schemas.microsoft.com/office/drawing/2014/main" id="{67283D08-B855-4E05-B2D7-7399818044DC}"/>
              </a:ext>
            </a:extLst>
          </p:cNvPr>
          <p:cNvGraphicFramePr>
            <a:graphicFrameLocks noGrp="1"/>
          </p:cNvGraphicFramePr>
          <p:nvPr>
            <p:ph idx="1"/>
          </p:nvPr>
        </p:nvGraphicFramePr>
        <p:xfrm>
          <a:off x="752844" y="1893937"/>
          <a:ext cx="10685463" cy="4802446"/>
        </p:xfrm>
        <a:graphic>
          <a:graphicData uri="http://schemas.openxmlformats.org/drawingml/2006/table">
            <a:tbl>
              <a:tblPr firstRow="1" bandRow="1">
                <a:tableStyleId>{5C22544A-7EE6-4342-B048-85BDC9FD1C3A}</a:tableStyleId>
              </a:tblPr>
              <a:tblGrid>
                <a:gridCol w="3561821">
                  <a:extLst>
                    <a:ext uri="{9D8B030D-6E8A-4147-A177-3AD203B41FA5}">
                      <a16:colId xmlns:a16="http://schemas.microsoft.com/office/drawing/2014/main" val="2287690076"/>
                    </a:ext>
                  </a:extLst>
                </a:gridCol>
                <a:gridCol w="3561821">
                  <a:extLst>
                    <a:ext uri="{9D8B030D-6E8A-4147-A177-3AD203B41FA5}">
                      <a16:colId xmlns:a16="http://schemas.microsoft.com/office/drawing/2014/main" val="2792737277"/>
                    </a:ext>
                  </a:extLst>
                </a:gridCol>
                <a:gridCol w="3561821">
                  <a:extLst>
                    <a:ext uri="{9D8B030D-6E8A-4147-A177-3AD203B41FA5}">
                      <a16:colId xmlns:a16="http://schemas.microsoft.com/office/drawing/2014/main" val="3805858739"/>
                    </a:ext>
                  </a:extLst>
                </a:gridCol>
              </a:tblGrid>
              <a:tr h="1510606">
                <a:tc>
                  <a:txBody>
                    <a:bodyPr/>
                    <a:lstStyle/>
                    <a:p>
                      <a:r>
                        <a:rPr lang="nb-NO" sz="1400">
                          <a:solidFill>
                            <a:schemeClr val="tx1"/>
                          </a:solidFill>
                        </a:rPr>
                        <a:t>Skolens ledelse</a:t>
                      </a:r>
                    </a:p>
                  </a:txBody>
                  <a:tcPr/>
                </a:tc>
                <a:tc>
                  <a:txBody>
                    <a:bodyPr/>
                    <a:lstStyle/>
                    <a:p>
                      <a:r>
                        <a:rPr lang="nb-NO" sz="1400">
                          <a:solidFill>
                            <a:schemeClr val="tx1"/>
                          </a:solidFill>
                        </a:rPr>
                        <a:t>Rektor</a:t>
                      </a:r>
                    </a:p>
                    <a:p>
                      <a:r>
                        <a:rPr lang="nb-NO" sz="1400">
                          <a:solidFill>
                            <a:schemeClr val="tx1"/>
                          </a:solidFill>
                        </a:rPr>
                        <a:t>Fagleder</a:t>
                      </a:r>
                    </a:p>
                    <a:p>
                      <a:r>
                        <a:rPr lang="nb-NO" sz="1400">
                          <a:solidFill>
                            <a:schemeClr val="tx1"/>
                          </a:solidFill>
                        </a:rPr>
                        <a:t>Fagleder</a:t>
                      </a:r>
                    </a:p>
                    <a:p>
                      <a:r>
                        <a:rPr lang="nb-NO" sz="1400">
                          <a:solidFill>
                            <a:schemeClr val="tx1"/>
                          </a:solidFill>
                        </a:rPr>
                        <a:t>Fagleder</a:t>
                      </a:r>
                    </a:p>
                    <a:p>
                      <a:r>
                        <a:rPr lang="nb-NO" sz="1400">
                          <a:solidFill>
                            <a:schemeClr val="tx1"/>
                          </a:solidFill>
                        </a:rPr>
                        <a:t>Fagleder</a:t>
                      </a:r>
                    </a:p>
                    <a:p>
                      <a:r>
                        <a:rPr lang="nb-NO" sz="1400">
                          <a:solidFill>
                            <a:schemeClr val="tx1"/>
                          </a:solidFill>
                        </a:rPr>
                        <a:t>Fagleder</a:t>
                      </a:r>
                    </a:p>
                  </a:txBody>
                  <a:tcPr/>
                </a:tc>
                <a:tc>
                  <a:txBody>
                    <a:bodyPr/>
                    <a:lstStyle/>
                    <a:p>
                      <a:r>
                        <a:rPr lang="nb-NO" sz="1400">
                          <a:solidFill>
                            <a:schemeClr val="tx1"/>
                          </a:solidFill>
                        </a:rPr>
                        <a:t>Christian Bauer</a:t>
                      </a:r>
                    </a:p>
                    <a:p>
                      <a:r>
                        <a:rPr lang="nb-NO" sz="1400">
                          <a:solidFill>
                            <a:schemeClr val="tx1"/>
                          </a:solidFill>
                        </a:rPr>
                        <a:t>Tone Eidsmo</a:t>
                      </a:r>
                    </a:p>
                    <a:p>
                      <a:r>
                        <a:rPr lang="nb-NO" sz="1400">
                          <a:solidFill>
                            <a:schemeClr val="tx1"/>
                          </a:solidFill>
                        </a:rPr>
                        <a:t>Arne Gran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a:solidFill>
                            <a:schemeClr val="tx1"/>
                          </a:solidFill>
                        </a:rPr>
                        <a:t>Ingunn Aasen Børresen</a:t>
                      </a:r>
                    </a:p>
                    <a:p>
                      <a:r>
                        <a:rPr lang="nb-NO" sz="1400">
                          <a:solidFill>
                            <a:schemeClr val="tx1"/>
                          </a:solidFill>
                        </a:rPr>
                        <a:t>Per-Otto Larsen</a:t>
                      </a:r>
                    </a:p>
                    <a:p>
                      <a:r>
                        <a:rPr lang="nb-NO" sz="1400">
                          <a:solidFill>
                            <a:schemeClr val="tx1"/>
                          </a:solidFill>
                        </a:rPr>
                        <a:t>Kjersti Walseth</a:t>
                      </a:r>
                    </a:p>
                  </a:txBody>
                  <a:tcPr/>
                </a:tc>
                <a:extLst>
                  <a:ext uri="{0D108BD9-81ED-4DB2-BD59-A6C34878D82A}">
                    <a16:rowId xmlns:a16="http://schemas.microsoft.com/office/drawing/2014/main" val="3127560220"/>
                  </a:ext>
                </a:extLst>
              </a:tr>
              <a:tr h="2978328">
                <a:tc>
                  <a:txBody>
                    <a:bodyPr/>
                    <a:lstStyle/>
                    <a:p>
                      <a:r>
                        <a:rPr lang="nb-NO" sz="1400" b="1" i="0">
                          <a:solidFill>
                            <a:schemeClr val="tx1"/>
                          </a:solidFill>
                        </a:rPr>
                        <a:t>Elevtjenesten</a:t>
                      </a:r>
                    </a:p>
                    <a:p>
                      <a:endParaRPr lang="nb-NO" sz="1400" b="1" i="0">
                        <a:solidFill>
                          <a:schemeClr val="tx1"/>
                        </a:solidFill>
                      </a:endParaRPr>
                    </a:p>
                    <a:p>
                      <a:endParaRPr lang="nb-NO" sz="1400" b="1" i="0">
                        <a:solidFill>
                          <a:schemeClr val="tx1"/>
                        </a:solidFill>
                      </a:endParaRPr>
                    </a:p>
                    <a:p>
                      <a:endParaRPr lang="nb-NO" sz="1400">
                        <a:solidFill>
                          <a:schemeClr val="bg1"/>
                        </a:solidFill>
                      </a:endParaRPr>
                    </a:p>
                    <a:p>
                      <a:endParaRPr lang="nb-NO" sz="1400">
                        <a:solidFill>
                          <a:schemeClr val="bg1"/>
                        </a:solidFill>
                      </a:endParaRPr>
                    </a:p>
                    <a:p>
                      <a:endParaRPr lang="nb-NO" sz="1400">
                        <a:solidFill>
                          <a:schemeClr val="bg1"/>
                        </a:solidFill>
                      </a:endParaRPr>
                    </a:p>
                    <a:p>
                      <a:endParaRPr lang="nb-NO" sz="1400">
                        <a:solidFill>
                          <a:schemeClr val="bg1"/>
                        </a:solidFill>
                      </a:endParaRPr>
                    </a:p>
                    <a:p>
                      <a:endParaRPr lang="nb-NO" sz="1400">
                        <a:solidFill>
                          <a:schemeClr val="bg1"/>
                        </a:solidFill>
                      </a:endParaRPr>
                    </a:p>
                    <a:p>
                      <a:endParaRPr lang="nb-NO" sz="1400">
                        <a:solidFill>
                          <a:schemeClr val="bg1"/>
                        </a:solidFill>
                      </a:endParaRPr>
                    </a:p>
                    <a:p>
                      <a:endParaRPr lang="nb-NO" sz="1400">
                        <a:solidFill>
                          <a:schemeClr val="bg1"/>
                        </a:solidFill>
                      </a:endParaRPr>
                    </a:p>
                    <a:p>
                      <a:endParaRPr lang="nb-NO" sz="1400">
                        <a:solidFill>
                          <a:schemeClr val="bg1"/>
                        </a:solidFill>
                      </a:endParaRPr>
                    </a:p>
                    <a:p>
                      <a:endParaRPr lang="nb-NO" sz="1400">
                        <a:solidFill>
                          <a:schemeClr val="bg1"/>
                        </a:solidFill>
                      </a:endParaRPr>
                    </a:p>
                    <a:p>
                      <a:endParaRPr lang="nb-NO" sz="1400">
                        <a:solidFill>
                          <a:schemeClr val="bg1"/>
                        </a:solidFill>
                      </a:endParaRPr>
                    </a:p>
                    <a:p>
                      <a:endParaRPr lang="nb-NO" sz="1400">
                        <a:solidFill>
                          <a:schemeClr val="bg1"/>
                        </a:solidFill>
                      </a:endParaRPr>
                    </a:p>
                    <a:p>
                      <a:r>
                        <a:rPr lang="nb-NO" sz="1400" b="1">
                          <a:solidFill>
                            <a:schemeClr val="tx1"/>
                          </a:solidFill>
                        </a:rPr>
                        <a:t>IKT-ansvarlig</a:t>
                      </a:r>
                    </a:p>
                  </a:txBody>
                  <a:tcPr>
                    <a:solidFill>
                      <a:schemeClr val="tx2"/>
                    </a:solidFill>
                  </a:tcPr>
                </a:tc>
                <a:tc>
                  <a:txBody>
                    <a:bodyPr/>
                    <a:lstStyle/>
                    <a:p>
                      <a:r>
                        <a:rPr lang="nb-NO" sz="1400" b="1">
                          <a:solidFill>
                            <a:schemeClr val="tx1"/>
                          </a:solidFill>
                        </a:rPr>
                        <a:t>Rådgiver</a:t>
                      </a:r>
                    </a:p>
                    <a:p>
                      <a:r>
                        <a:rPr lang="nb-NO" sz="1400" b="1">
                          <a:solidFill>
                            <a:schemeClr val="tx1"/>
                          </a:solidFill>
                        </a:rPr>
                        <a:t>Rådgiver</a:t>
                      </a:r>
                    </a:p>
                    <a:p>
                      <a:r>
                        <a:rPr lang="nb-NO" sz="1400" b="1">
                          <a:solidFill>
                            <a:schemeClr val="tx1"/>
                          </a:solidFill>
                        </a:rPr>
                        <a:t>OT-rådgiver</a:t>
                      </a:r>
                    </a:p>
                    <a:p>
                      <a:endParaRPr lang="nb-NO" sz="1400" b="1">
                        <a:solidFill>
                          <a:schemeClr val="tx1"/>
                        </a:solidFill>
                      </a:endParaRPr>
                    </a:p>
                    <a:p>
                      <a:r>
                        <a:rPr lang="nb-NO" sz="1400" b="1">
                          <a:solidFill>
                            <a:schemeClr val="tx1"/>
                          </a:solidFill>
                        </a:rPr>
                        <a:t>Rus-team</a:t>
                      </a:r>
                    </a:p>
                    <a:p>
                      <a:endParaRPr lang="nb-NO" sz="1400" b="1">
                        <a:solidFill>
                          <a:schemeClr val="tx1"/>
                        </a:solidFill>
                      </a:endParaRPr>
                    </a:p>
                    <a:p>
                      <a:endParaRPr lang="nb-NO" sz="1400" b="1">
                        <a:solidFill>
                          <a:schemeClr val="tx1"/>
                        </a:solidFill>
                      </a:endParaRPr>
                    </a:p>
                    <a:p>
                      <a:r>
                        <a:rPr lang="nb-NO" sz="1400" b="1">
                          <a:solidFill>
                            <a:schemeClr val="tx1"/>
                          </a:solidFill>
                        </a:rPr>
                        <a:t>Helsesykepleier</a:t>
                      </a:r>
                    </a:p>
                    <a:p>
                      <a:endParaRPr lang="nb-NO" sz="1400" b="1">
                        <a:solidFill>
                          <a:schemeClr val="tx1"/>
                        </a:solidFill>
                      </a:endParaRPr>
                    </a:p>
                    <a:p>
                      <a:endParaRPr lang="nb-NO" sz="1400" b="1">
                        <a:solidFill>
                          <a:schemeClr val="tx1"/>
                        </a:solidFill>
                      </a:endParaRPr>
                    </a:p>
                    <a:p>
                      <a:r>
                        <a:rPr lang="nb-NO" sz="1400" b="1">
                          <a:solidFill>
                            <a:schemeClr val="tx1"/>
                          </a:solidFill>
                        </a:rPr>
                        <a:t>PPT/ Psykolog</a:t>
                      </a:r>
                    </a:p>
                    <a:p>
                      <a:endParaRPr lang="nb-NO" sz="1400" b="1">
                        <a:solidFill>
                          <a:schemeClr val="tx1"/>
                        </a:solidFill>
                      </a:endParaRPr>
                    </a:p>
                  </a:txBody>
                  <a:tcPr>
                    <a:solidFill>
                      <a:schemeClr val="tx2"/>
                    </a:solidFill>
                  </a:tcPr>
                </a:tc>
                <a:tc>
                  <a:txBody>
                    <a:bodyPr/>
                    <a:lstStyle/>
                    <a:p>
                      <a:r>
                        <a:rPr lang="nb-NO" sz="1400" b="1">
                          <a:solidFill>
                            <a:schemeClr val="tx1"/>
                          </a:solidFill>
                        </a:rPr>
                        <a:t>Hilde Breiskalbakken (ST/ID)</a:t>
                      </a:r>
                    </a:p>
                    <a:p>
                      <a:r>
                        <a:rPr lang="nb-NO" sz="1400" b="1">
                          <a:solidFill>
                            <a:schemeClr val="tx1"/>
                          </a:solidFill>
                        </a:rPr>
                        <a:t>Nina Ekle (EL/HO)</a:t>
                      </a:r>
                    </a:p>
                    <a:p>
                      <a:r>
                        <a:rPr lang="nb-NO" sz="1400" b="1">
                          <a:solidFill>
                            <a:schemeClr val="tx1"/>
                          </a:solidFill>
                        </a:rPr>
                        <a:t>Runar Nervik</a:t>
                      </a:r>
                    </a:p>
                    <a:p>
                      <a:endParaRPr lang="nb-NO" sz="1400" b="1">
                        <a:solidFill>
                          <a:schemeClr val="tx1"/>
                        </a:solidFill>
                      </a:endParaRPr>
                    </a:p>
                    <a:p>
                      <a:r>
                        <a:rPr lang="nb-NO" sz="1400" b="1">
                          <a:solidFill>
                            <a:schemeClr val="tx1"/>
                          </a:solidFill>
                        </a:rPr>
                        <a:t>Runar Nervik, Stein Brovold</a:t>
                      </a:r>
                    </a:p>
                    <a:p>
                      <a:r>
                        <a:rPr lang="nb-NO" sz="1400" b="1">
                          <a:solidFill>
                            <a:schemeClr val="tx1"/>
                          </a:solidFill>
                        </a:rPr>
                        <a:t>Anette Raita, Veronica Simonsen</a:t>
                      </a:r>
                    </a:p>
                    <a:p>
                      <a:endParaRPr lang="nb-NO" sz="1400" b="1">
                        <a:solidFill>
                          <a:schemeClr val="tx1"/>
                        </a:solidFill>
                      </a:endParaRPr>
                    </a:p>
                    <a:p>
                      <a:r>
                        <a:rPr lang="nb-NO" sz="1400" b="1">
                          <a:solidFill>
                            <a:schemeClr val="tx1"/>
                          </a:solidFill>
                        </a:rPr>
                        <a:t>Camilla Ingdal Hansen</a:t>
                      </a:r>
                    </a:p>
                    <a:p>
                      <a:r>
                        <a:rPr lang="nb-NO" sz="1400" b="1">
                          <a:solidFill>
                            <a:schemeClr val="tx1"/>
                          </a:solidFill>
                        </a:rPr>
                        <a:t>Ingeborg Gurine Kraft</a:t>
                      </a:r>
                    </a:p>
                    <a:p>
                      <a:endParaRPr lang="nb-NO" sz="1400" b="1">
                        <a:solidFill>
                          <a:schemeClr val="tx1"/>
                        </a:solidFill>
                      </a:endParaRPr>
                    </a:p>
                    <a:p>
                      <a:r>
                        <a:rPr lang="nb-NO" sz="1400" b="1">
                          <a:solidFill>
                            <a:schemeClr val="tx1"/>
                          </a:solidFill>
                        </a:rPr>
                        <a:t>Christina Meland Mæhre</a:t>
                      </a:r>
                    </a:p>
                    <a:p>
                      <a:r>
                        <a:rPr lang="nb-NO" sz="1400" b="1">
                          <a:solidFill>
                            <a:schemeClr val="tx1"/>
                          </a:solidFill>
                        </a:rPr>
                        <a:t>Trine </a:t>
                      </a:r>
                      <a:r>
                        <a:rPr lang="nb-NO" sz="1400" b="1" err="1">
                          <a:solidFill>
                            <a:schemeClr val="tx1"/>
                          </a:solidFill>
                        </a:rPr>
                        <a:t>Hedengran</a:t>
                      </a:r>
                      <a:endParaRPr lang="nb-NO" sz="1400" b="1">
                        <a:solidFill>
                          <a:schemeClr val="tx1"/>
                        </a:solidFill>
                      </a:endParaRPr>
                    </a:p>
                    <a:p>
                      <a:r>
                        <a:rPr lang="nb-NO" sz="1400" b="1">
                          <a:solidFill>
                            <a:schemeClr val="tx1"/>
                          </a:solidFill>
                        </a:rPr>
                        <a:t>Julie Aasan Salater</a:t>
                      </a:r>
                    </a:p>
                    <a:p>
                      <a:endParaRPr lang="nb-NO" sz="1400" b="1">
                        <a:solidFill>
                          <a:schemeClr val="tx1"/>
                        </a:solidFill>
                      </a:endParaRPr>
                    </a:p>
                    <a:p>
                      <a:r>
                        <a:rPr lang="nb-NO" sz="1400" b="1">
                          <a:solidFill>
                            <a:schemeClr val="tx1"/>
                          </a:solidFill>
                        </a:rPr>
                        <a:t>Stein Brovold Hansen</a:t>
                      </a:r>
                    </a:p>
                  </a:txBody>
                  <a:tcPr>
                    <a:solidFill>
                      <a:schemeClr val="tx2"/>
                    </a:solidFill>
                  </a:tcPr>
                </a:tc>
                <a:extLst>
                  <a:ext uri="{0D108BD9-81ED-4DB2-BD59-A6C34878D82A}">
                    <a16:rowId xmlns:a16="http://schemas.microsoft.com/office/drawing/2014/main" val="2923193295"/>
                  </a:ext>
                </a:extLst>
              </a:tr>
            </a:tbl>
          </a:graphicData>
        </a:graphic>
      </p:graphicFrame>
      <p:sp>
        <p:nvSpPr>
          <p:cNvPr id="5" name="Tittel 4">
            <a:extLst>
              <a:ext uri="{FF2B5EF4-FFF2-40B4-BE49-F238E27FC236}">
                <a16:creationId xmlns:a16="http://schemas.microsoft.com/office/drawing/2014/main" id="{4BFCFB92-05C9-43A4-BB10-C089D26375F4}"/>
              </a:ext>
            </a:extLst>
          </p:cNvPr>
          <p:cNvSpPr>
            <a:spLocks noGrp="1"/>
          </p:cNvSpPr>
          <p:nvPr>
            <p:ph type="title"/>
          </p:nvPr>
        </p:nvSpPr>
        <p:spPr/>
        <p:txBody>
          <a:bodyPr/>
          <a:lstStyle/>
          <a:p>
            <a:r>
              <a:rPr lang="nb-NO"/>
              <a:t>Presentasjon</a:t>
            </a:r>
          </a:p>
        </p:txBody>
      </p:sp>
    </p:spTree>
    <p:extLst>
      <p:ext uri="{BB962C8B-B14F-4D97-AF65-F5344CB8AC3E}">
        <p14:creationId xmlns:p14="http://schemas.microsoft.com/office/powerpoint/2010/main" val="380038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17F2439-D153-4A2A-2245-7AB3675B3C0A}"/>
              </a:ext>
            </a:extLst>
          </p:cNvPr>
          <p:cNvSpPr>
            <a:spLocks noGrp="1"/>
          </p:cNvSpPr>
          <p:nvPr>
            <p:ph idx="1"/>
          </p:nvPr>
        </p:nvSpPr>
        <p:spPr/>
        <p:txBody>
          <a:bodyPr/>
          <a:lstStyle/>
          <a:p>
            <a:pPr marL="0" lvl="0" indent="0">
              <a:lnSpc>
                <a:spcPct val="107000"/>
              </a:lnSpc>
              <a:buNone/>
            </a:pPr>
            <a:endParaRPr lang="nb-NO" sz="2400"/>
          </a:p>
          <a:p>
            <a:pPr marL="0" lvl="0" indent="0">
              <a:lnSpc>
                <a:spcPct val="107000"/>
              </a:lnSpc>
              <a:buNone/>
            </a:pPr>
            <a:r>
              <a:rPr lang="nb-NO" sz="2400"/>
              <a:t>Vi skaper de tryggeste rammene for best læring og utvikling </a:t>
            </a:r>
          </a:p>
          <a:p>
            <a:pPr marL="0" indent="0">
              <a:lnSpc>
                <a:spcPct val="107000"/>
              </a:lnSpc>
              <a:spcAft>
                <a:spcPts val="800"/>
              </a:spcAft>
              <a:buNone/>
            </a:pPr>
            <a:endParaRPr lang="nb-NO" sz="2400"/>
          </a:p>
          <a:p>
            <a:pPr marL="0" indent="0">
              <a:lnSpc>
                <a:spcPct val="107000"/>
              </a:lnSpc>
              <a:spcAft>
                <a:spcPts val="800"/>
              </a:spcAft>
              <a:buNone/>
            </a:pPr>
            <a:r>
              <a:rPr lang="nb-NO" sz="2400"/>
              <a:t>På Malvik vgs skal alle kunne si: </a:t>
            </a:r>
          </a:p>
          <a:p>
            <a:pPr marL="0" indent="0">
              <a:lnSpc>
                <a:spcPct val="107000"/>
              </a:lnSpc>
              <a:spcAft>
                <a:spcPts val="800"/>
              </a:spcAft>
              <a:buNone/>
            </a:pPr>
            <a:r>
              <a:rPr lang="nb-NO" sz="2400" i="1"/>
              <a:t>«I dag har jeg blitt sett, blitt hørt og fått utnyttet mitt potensial»</a:t>
            </a:r>
          </a:p>
          <a:p>
            <a:pPr marL="0" indent="0">
              <a:buNone/>
            </a:pPr>
            <a:endParaRPr lang="nb-NO"/>
          </a:p>
          <a:p>
            <a:pPr marL="0" indent="0">
              <a:buNone/>
            </a:pPr>
            <a:endParaRPr lang="nb-NO"/>
          </a:p>
          <a:p>
            <a:pPr marL="0" indent="0">
              <a:buNone/>
            </a:pPr>
            <a:r>
              <a:rPr lang="nb-NO" sz="2400" b="1"/>
              <a:t>Våre verdier</a:t>
            </a:r>
            <a:r>
              <a:rPr lang="nb-NO" sz="2400"/>
              <a:t>	Felleskap – Mestring - Kunnskap</a:t>
            </a:r>
          </a:p>
        </p:txBody>
      </p:sp>
      <p:sp>
        <p:nvSpPr>
          <p:cNvPr id="3" name="Tittel 2">
            <a:extLst>
              <a:ext uri="{FF2B5EF4-FFF2-40B4-BE49-F238E27FC236}">
                <a16:creationId xmlns:a16="http://schemas.microsoft.com/office/drawing/2014/main" id="{98D13CE2-A684-CCE7-DF11-A917B36E6B11}"/>
              </a:ext>
            </a:extLst>
          </p:cNvPr>
          <p:cNvSpPr>
            <a:spLocks noGrp="1"/>
          </p:cNvSpPr>
          <p:nvPr>
            <p:ph type="title"/>
          </p:nvPr>
        </p:nvSpPr>
        <p:spPr/>
        <p:txBody>
          <a:bodyPr/>
          <a:lstStyle/>
          <a:p>
            <a:r>
              <a:rPr lang="nb-NO"/>
              <a:t>Vår visjon</a:t>
            </a:r>
          </a:p>
        </p:txBody>
      </p:sp>
    </p:spTree>
    <p:extLst>
      <p:ext uri="{BB962C8B-B14F-4D97-AF65-F5344CB8AC3E}">
        <p14:creationId xmlns:p14="http://schemas.microsoft.com/office/powerpoint/2010/main" val="3860312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BA611FD-CCB5-44D3-9BEF-49C8999D24BA}"/>
              </a:ext>
            </a:extLst>
          </p:cNvPr>
          <p:cNvSpPr>
            <a:spLocks noGrp="1"/>
          </p:cNvSpPr>
          <p:nvPr>
            <p:ph type="title"/>
          </p:nvPr>
        </p:nvSpPr>
        <p:spPr>
          <a:xfrm>
            <a:off x="753693" y="326129"/>
            <a:ext cx="9601200" cy="1107996"/>
          </a:xfrm>
        </p:spPr>
        <p:txBody>
          <a:bodyPr anchor="ctr">
            <a:normAutofit/>
          </a:bodyPr>
          <a:lstStyle/>
          <a:p>
            <a:r>
              <a:rPr lang="nb-NO"/>
              <a:t>skolestart</a:t>
            </a:r>
          </a:p>
        </p:txBody>
      </p:sp>
      <p:sp>
        <p:nvSpPr>
          <p:cNvPr id="2" name="Plassholder for innhold 1">
            <a:extLst>
              <a:ext uri="{FF2B5EF4-FFF2-40B4-BE49-F238E27FC236}">
                <a16:creationId xmlns:a16="http://schemas.microsoft.com/office/drawing/2014/main" id="{D838FC9F-919E-4EA4-9588-A62A31933EA7}"/>
              </a:ext>
            </a:extLst>
          </p:cNvPr>
          <p:cNvSpPr>
            <a:spLocks noGrp="1"/>
          </p:cNvSpPr>
          <p:nvPr>
            <p:ph idx="1"/>
          </p:nvPr>
        </p:nvSpPr>
        <p:spPr>
          <a:xfrm>
            <a:off x="6254893" y="2115183"/>
            <a:ext cx="5184648" cy="3953108"/>
          </a:xfrm>
        </p:spPr>
        <p:txBody>
          <a:bodyPr>
            <a:normAutofit/>
          </a:bodyPr>
          <a:lstStyle/>
          <a:p>
            <a:pPr marL="324000" lvl="1" indent="0">
              <a:lnSpc>
                <a:spcPct val="90000"/>
              </a:lnSpc>
              <a:spcAft>
                <a:spcPts val="600"/>
              </a:spcAft>
              <a:buNone/>
            </a:pPr>
            <a:r>
              <a:rPr lang="nb-NO" sz="1800" b="1" dirty="0"/>
              <a:t>Yrkesfag</a:t>
            </a:r>
            <a:r>
              <a:rPr lang="nb-NO" sz="1800" dirty="0"/>
              <a:t>:</a:t>
            </a:r>
          </a:p>
          <a:p>
            <a:pPr lvl="1">
              <a:lnSpc>
                <a:spcPct val="90000"/>
              </a:lnSpc>
              <a:spcAft>
                <a:spcPts val="600"/>
              </a:spcAft>
            </a:pPr>
            <a:r>
              <a:rPr lang="nb-NO" sz="1800" dirty="0"/>
              <a:t>Oppstartsamtaler  kontaktlærer – elev/foresatt</a:t>
            </a:r>
          </a:p>
          <a:p>
            <a:pPr lvl="1">
              <a:lnSpc>
                <a:spcPct val="90000"/>
              </a:lnSpc>
              <a:spcAft>
                <a:spcPts val="600"/>
              </a:spcAft>
            </a:pPr>
            <a:r>
              <a:rPr lang="nb-NO" sz="1800" dirty="0"/>
              <a:t>Bli kjent på skolen og i klassen</a:t>
            </a:r>
          </a:p>
          <a:p>
            <a:pPr marL="324000" lvl="1" indent="0">
              <a:lnSpc>
                <a:spcPct val="90000"/>
              </a:lnSpc>
              <a:spcAft>
                <a:spcPts val="600"/>
              </a:spcAft>
              <a:buNone/>
            </a:pPr>
            <a:endParaRPr lang="nb-NO" sz="1800" dirty="0"/>
          </a:p>
          <a:p>
            <a:pPr marL="324000" lvl="1" indent="0">
              <a:lnSpc>
                <a:spcPct val="90000"/>
              </a:lnSpc>
              <a:spcAft>
                <a:spcPts val="600"/>
              </a:spcAft>
              <a:buNone/>
            </a:pPr>
            <a:r>
              <a:rPr lang="nb-NO" sz="1800" b="1" dirty="0"/>
              <a:t>Studiespesialiserende og Idrett</a:t>
            </a:r>
            <a:r>
              <a:rPr lang="nb-NO" sz="1800" dirty="0"/>
              <a:t>:</a:t>
            </a:r>
          </a:p>
          <a:p>
            <a:pPr lvl="1">
              <a:lnSpc>
                <a:spcPct val="90000"/>
              </a:lnSpc>
              <a:spcAft>
                <a:spcPts val="600"/>
              </a:spcAft>
            </a:pPr>
            <a:r>
              <a:rPr lang="nb-NO" sz="1800" dirty="0"/>
              <a:t>Samlet oppstart</a:t>
            </a:r>
          </a:p>
          <a:p>
            <a:pPr marL="324000" lvl="1" indent="0">
              <a:lnSpc>
                <a:spcPct val="90000"/>
              </a:lnSpc>
              <a:spcAft>
                <a:spcPts val="600"/>
              </a:spcAft>
              <a:buNone/>
            </a:pPr>
            <a:endParaRPr lang="nb-NO" sz="1800" dirty="0"/>
          </a:p>
          <a:p>
            <a:pPr lvl="1">
              <a:lnSpc>
                <a:spcPct val="90000"/>
              </a:lnSpc>
              <a:spcAft>
                <a:spcPts val="600"/>
              </a:spcAft>
            </a:pPr>
            <a:r>
              <a:rPr lang="nb-NO" sz="1800" dirty="0"/>
              <a:t>Makkerskapsordning, klassekart</a:t>
            </a:r>
          </a:p>
          <a:p>
            <a:pPr marL="324000" lvl="1" indent="0">
              <a:lnSpc>
                <a:spcPct val="90000"/>
              </a:lnSpc>
              <a:spcAft>
                <a:spcPts val="600"/>
              </a:spcAft>
              <a:buNone/>
            </a:pPr>
            <a:endParaRPr lang="nb-NO" sz="1800" dirty="0"/>
          </a:p>
          <a:p>
            <a:pPr marL="324000" lvl="1" indent="0">
              <a:lnSpc>
                <a:spcPct val="90000"/>
              </a:lnSpc>
              <a:spcAft>
                <a:spcPts val="600"/>
              </a:spcAft>
              <a:buNone/>
            </a:pPr>
            <a:endParaRPr lang="nb-NO" sz="1800" dirty="0"/>
          </a:p>
        </p:txBody>
      </p:sp>
      <p:pic>
        <p:nvPicPr>
          <p:cNvPr id="9" name="Plassholder for innhold 8">
            <a:extLst>
              <a:ext uri="{FF2B5EF4-FFF2-40B4-BE49-F238E27FC236}">
                <a16:creationId xmlns:a16="http://schemas.microsoft.com/office/drawing/2014/main" id="{91BE0C3C-6D2F-4FFF-9CE1-D4096DFD13CF}"/>
              </a:ext>
            </a:extLst>
          </p:cNvPr>
          <p:cNvPicPr>
            <a:picLocks noGrp="1" noChangeAspect="1"/>
          </p:cNvPicPr>
          <p:nvPr>
            <p:ph idx="13"/>
          </p:nvPr>
        </p:nvPicPr>
        <p:blipFill>
          <a:blip r:embed="rId3"/>
          <a:stretch>
            <a:fillRect/>
          </a:stretch>
        </p:blipFill>
        <p:spPr>
          <a:xfrm>
            <a:off x="753693" y="2367841"/>
            <a:ext cx="5184648" cy="3447792"/>
          </a:xfrm>
          <a:prstGeom prst="rect">
            <a:avLst/>
          </a:prstGeom>
          <a:noFill/>
        </p:spPr>
      </p:pic>
    </p:spTree>
    <p:extLst>
      <p:ext uri="{BB962C8B-B14F-4D97-AF65-F5344CB8AC3E}">
        <p14:creationId xmlns:p14="http://schemas.microsoft.com/office/powerpoint/2010/main" val="4154696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utendørs, tre, vann, plante&#10;&#10;Automatisk generert beskrivelse">
            <a:extLst>
              <a:ext uri="{FF2B5EF4-FFF2-40B4-BE49-F238E27FC236}">
                <a16:creationId xmlns:a16="http://schemas.microsoft.com/office/drawing/2014/main" id="{AC895A4F-049B-8F99-66E1-4C8C33B902FE}"/>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6482" b="18517"/>
          <a:stretch/>
        </p:blipFill>
        <p:spPr>
          <a:xfrm>
            <a:off x="923922" y="883509"/>
            <a:ext cx="10149238" cy="5708951"/>
          </a:xfrm>
          <a:noFill/>
        </p:spPr>
      </p:pic>
      <p:sp>
        <p:nvSpPr>
          <p:cNvPr id="4" name="Tittel 3">
            <a:extLst>
              <a:ext uri="{FF2B5EF4-FFF2-40B4-BE49-F238E27FC236}">
                <a16:creationId xmlns:a16="http://schemas.microsoft.com/office/drawing/2014/main" id="{AD6015DB-E4F9-4E2F-B648-7CF85D9C976D}"/>
              </a:ext>
            </a:extLst>
          </p:cNvPr>
          <p:cNvSpPr>
            <a:spLocks noGrp="1"/>
          </p:cNvSpPr>
          <p:nvPr>
            <p:ph type="title"/>
          </p:nvPr>
        </p:nvSpPr>
        <p:spPr>
          <a:xfrm>
            <a:off x="4225030" y="109423"/>
            <a:ext cx="3902598" cy="492744"/>
          </a:xfrm>
        </p:spPr>
        <p:txBody>
          <a:bodyPr anchor="b">
            <a:normAutofit/>
          </a:bodyPr>
          <a:lstStyle/>
          <a:p>
            <a:pPr algn="ctr"/>
            <a:r>
              <a:rPr lang="nb-NO"/>
              <a:t>Aktivitetsdag</a:t>
            </a:r>
          </a:p>
        </p:txBody>
      </p:sp>
    </p:spTree>
    <p:extLst>
      <p:ext uri="{BB962C8B-B14F-4D97-AF65-F5344CB8AC3E}">
        <p14:creationId xmlns:p14="http://schemas.microsoft.com/office/powerpoint/2010/main" val="121410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7A81563-3BAC-AFA1-8DA6-405219A40FD6}"/>
              </a:ext>
            </a:extLst>
          </p:cNvPr>
          <p:cNvSpPr>
            <a:spLocks noGrp="1"/>
          </p:cNvSpPr>
          <p:nvPr>
            <p:ph idx="1"/>
          </p:nvPr>
        </p:nvSpPr>
        <p:spPr/>
        <p:txBody>
          <a:bodyPr/>
          <a:lstStyle/>
          <a:p>
            <a:pPr marL="0" indent="0">
              <a:buNone/>
            </a:pPr>
            <a:r>
              <a:rPr lang="nb-NO"/>
              <a:t>§12-2</a:t>
            </a:r>
          </a:p>
          <a:p>
            <a:pPr marL="0" indent="0">
              <a:buNone/>
            </a:pPr>
            <a:r>
              <a:rPr lang="nn-NO" sz="2800">
                <a:solidFill>
                  <a:schemeClr val="tx1">
                    <a:lumMod val="85000"/>
                    <a:lumOff val="15000"/>
                  </a:schemeClr>
                </a:solidFill>
                <a:ea typeface="Roboto" panose="02000000000000000000" pitchFamily="2" charset="0"/>
              </a:rPr>
              <a:t>Alle elevar har rett til eit trygt og godt skolemiljø som fremjar helse, </a:t>
            </a:r>
            <a:r>
              <a:rPr lang="nn-NO" sz="2800" err="1">
                <a:ea typeface="Roboto" panose="02000000000000000000" pitchFamily="2" charset="0"/>
              </a:rPr>
              <a:t>inkludering</a:t>
            </a:r>
            <a:r>
              <a:rPr lang="nn-NO" sz="2800">
                <a:solidFill>
                  <a:schemeClr val="tx1">
                    <a:lumMod val="85000"/>
                    <a:lumOff val="15000"/>
                  </a:schemeClr>
                </a:solidFill>
                <a:ea typeface="Roboto" panose="02000000000000000000" pitchFamily="2" charset="0"/>
              </a:rPr>
              <a:t>, trivsel og læring.</a:t>
            </a:r>
          </a:p>
          <a:p>
            <a:pPr marL="0" indent="0">
              <a:buNone/>
            </a:pPr>
            <a:endParaRPr lang="nn-NO">
              <a:solidFill>
                <a:schemeClr val="tx1">
                  <a:lumMod val="85000"/>
                  <a:lumOff val="15000"/>
                </a:schemeClr>
              </a:solidFill>
              <a:latin typeface="Roboto" panose="02000000000000000000" pitchFamily="2" charset="0"/>
              <a:ea typeface="Roboto" panose="02000000000000000000" pitchFamily="2" charset="0"/>
            </a:endParaRPr>
          </a:p>
          <a:p>
            <a:pPr marL="0" indent="0">
              <a:buNone/>
            </a:pPr>
            <a:r>
              <a:rPr lang="nn-NO">
                <a:solidFill>
                  <a:schemeClr val="tx1">
                    <a:lumMod val="85000"/>
                    <a:lumOff val="15000"/>
                  </a:schemeClr>
                </a:solidFill>
                <a:ea typeface="Roboto" panose="02000000000000000000" pitchFamily="2" charset="0"/>
              </a:rPr>
              <a:t>§12-3 Nulltoleranse</a:t>
            </a:r>
          </a:p>
          <a:p>
            <a:pPr marL="0" indent="0">
              <a:buNone/>
            </a:pPr>
            <a:r>
              <a:rPr lang="nn-NO" sz="2800">
                <a:solidFill>
                  <a:schemeClr val="tx1">
                    <a:lumMod val="85000"/>
                    <a:lumOff val="15000"/>
                  </a:schemeClr>
                </a:solidFill>
                <a:ea typeface="Roboto" panose="02000000000000000000" pitchFamily="2" charset="0"/>
              </a:rPr>
              <a:t>Skolen skal ikkje godta krenkjande oppførsel, som til dømes mobbing, vald, diskriminering og trakassering.</a:t>
            </a:r>
            <a:endParaRPr lang="nb-NO"/>
          </a:p>
        </p:txBody>
      </p:sp>
      <p:sp>
        <p:nvSpPr>
          <p:cNvPr id="3" name="Tittel 2">
            <a:extLst>
              <a:ext uri="{FF2B5EF4-FFF2-40B4-BE49-F238E27FC236}">
                <a16:creationId xmlns:a16="http://schemas.microsoft.com/office/drawing/2014/main" id="{C8833664-A6C8-965A-56B0-D9C898BB75E8}"/>
              </a:ext>
            </a:extLst>
          </p:cNvPr>
          <p:cNvSpPr>
            <a:spLocks noGrp="1"/>
          </p:cNvSpPr>
          <p:nvPr>
            <p:ph type="title"/>
          </p:nvPr>
        </p:nvSpPr>
        <p:spPr/>
        <p:txBody>
          <a:bodyPr/>
          <a:lstStyle/>
          <a:p>
            <a:r>
              <a:rPr lang="nb-NO"/>
              <a:t>Retten til et trygt og godt skolemiljø</a:t>
            </a:r>
          </a:p>
        </p:txBody>
      </p:sp>
    </p:spTree>
    <p:extLst>
      <p:ext uri="{BB962C8B-B14F-4D97-AF65-F5344CB8AC3E}">
        <p14:creationId xmlns:p14="http://schemas.microsoft.com/office/powerpoint/2010/main" val="118995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5E39FE1-E49F-6D79-8847-F57E349B31CC}"/>
              </a:ext>
            </a:extLst>
          </p:cNvPr>
          <p:cNvSpPr>
            <a:spLocks noGrp="1"/>
          </p:cNvSpPr>
          <p:nvPr>
            <p:ph idx="1"/>
          </p:nvPr>
        </p:nvSpPr>
        <p:spPr/>
        <p:txBody>
          <a:bodyPr>
            <a:normAutofit/>
          </a:bodyPr>
          <a:lstStyle/>
          <a:p>
            <a:pPr marL="0" indent="0">
              <a:buNone/>
            </a:pPr>
            <a:r>
              <a:rPr lang="nb-NO" sz="2400"/>
              <a:t>Plikt til å:</a:t>
            </a:r>
          </a:p>
          <a:p>
            <a:pPr>
              <a:buClrTx/>
            </a:pPr>
            <a:r>
              <a:rPr lang="nb-NO" sz="2400">
                <a:solidFill>
                  <a:srgbClr val="0070C0"/>
                </a:solidFill>
              </a:rPr>
              <a:t>følge med</a:t>
            </a:r>
          </a:p>
          <a:p>
            <a:pPr>
              <a:buClrTx/>
            </a:pPr>
            <a:r>
              <a:rPr lang="nb-NO" sz="2400">
                <a:solidFill>
                  <a:srgbClr val="0070C0"/>
                </a:solidFill>
              </a:rPr>
              <a:t>gripe inn</a:t>
            </a:r>
          </a:p>
          <a:p>
            <a:pPr>
              <a:buClrTx/>
            </a:pPr>
            <a:r>
              <a:rPr lang="nb-NO" sz="2400">
                <a:solidFill>
                  <a:srgbClr val="0070C0"/>
                </a:solidFill>
              </a:rPr>
              <a:t>melde fra</a:t>
            </a:r>
          </a:p>
          <a:p>
            <a:pPr>
              <a:buClrTx/>
            </a:pPr>
            <a:r>
              <a:rPr lang="nb-NO" sz="2400">
                <a:solidFill>
                  <a:srgbClr val="FF0000"/>
                </a:solidFill>
              </a:rPr>
              <a:t>undersøke</a:t>
            </a:r>
          </a:p>
          <a:p>
            <a:pPr>
              <a:buClrTx/>
            </a:pPr>
            <a:r>
              <a:rPr lang="nb-NO" sz="2400">
                <a:solidFill>
                  <a:srgbClr val="FF0000"/>
                </a:solidFill>
              </a:rPr>
              <a:t>sette inn tiltak</a:t>
            </a:r>
          </a:p>
        </p:txBody>
      </p:sp>
      <p:sp>
        <p:nvSpPr>
          <p:cNvPr id="3" name="Tittel 2">
            <a:extLst>
              <a:ext uri="{FF2B5EF4-FFF2-40B4-BE49-F238E27FC236}">
                <a16:creationId xmlns:a16="http://schemas.microsoft.com/office/drawing/2014/main" id="{7C3F854B-8C0E-7B88-15E7-2814746040DA}"/>
              </a:ext>
            </a:extLst>
          </p:cNvPr>
          <p:cNvSpPr>
            <a:spLocks noGrp="1"/>
          </p:cNvSpPr>
          <p:nvPr>
            <p:ph type="title"/>
          </p:nvPr>
        </p:nvSpPr>
        <p:spPr/>
        <p:txBody>
          <a:bodyPr/>
          <a:lstStyle/>
          <a:p>
            <a:r>
              <a:rPr lang="nb-NO"/>
              <a:t>§12-4 Aktivitetsplikten</a:t>
            </a:r>
          </a:p>
        </p:txBody>
      </p:sp>
      <p:sp>
        <p:nvSpPr>
          <p:cNvPr id="5" name="Rektangel 4">
            <a:extLst>
              <a:ext uri="{FF2B5EF4-FFF2-40B4-BE49-F238E27FC236}">
                <a16:creationId xmlns:a16="http://schemas.microsoft.com/office/drawing/2014/main" id="{E0E3E739-680E-83E1-E53D-64579CAFE138}"/>
              </a:ext>
            </a:extLst>
          </p:cNvPr>
          <p:cNvSpPr/>
          <p:nvPr/>
        </p:nvSpPr>
        <p:spPr>
          <a:xfrm>
            <a:off x="4297681" y="2881834"/>
            <a:ext cx="7516546" cy="2246769"/>
          </a:xfrm>
          <a:prstGeom prst="rect">
            <a:avLst/>
          </a:prstGeom>
          <a:solidFill>
            <a:schemeClr val="tx2">
              <a:lumMod val="20000"/>
              <a:lumOff val="80000"/>
            </a:schemeClr>
          </a:solidFill>
        </p:spPr>
        <p:txBody>
          <a:bodyPr wrap="square">
            <a:spAutoFit/>
          </a:bodyPr>
          <a:lstStyle/>
          <a:p>
            <a:r>
              <a:rPr lang="nb-NO" sz="2000"/>
              <a:t>at årsaken til elevens utrygghet eller mistrivsel er forhold som er skjedd utenfor skolens område, begrenser ikke skolens aktivitetsplikt så lenge elevens opplevelse av skolemiljøet påvirkes negativt av det. Dette er blant annet aktuelt i forbindelse med digital mobbing, der krenkelser typisk kan skje utenom skoletiden</a:t>
            </a:r>
          </a:p>
        </p:txBody>
      </p:sp>
    </p:spTree>
    <p:extLst>
      <p:ext uri="{BB962C8B-B14F-4D97-AF65-F5344CB8AC3E}">
        <p14:creationId xmlns:p14="http://schemas.microsoft.com/office/powerpoint/2010/main" val="2353518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E99A2A14-8EBD-4976-A221-299763977630}"/>
              </a:ext>
            </a:extLst>
          </p:cNvPr>
          <p:cNvSpPr txBox="1"/>
          <p:nvPr/>
        </p:nvSpPr>
        <p:spPr>
          <a:xfrm>
            <a:off x="1085849" y="819150"/>
            <a:ext cx="8382001" cy="461665"/>
          </a:xfrm>
          <a:prstGeom prst="rect">
            <a:avLst/>
          </a:prstGeom>
          <a:solidFill>
            <a:srgbClr val="FFFF00"/>
          </a:solidFill>
        </p:spPr>
        <p:txBody>
          <a:bodyPr wrap="square" rtlCol="0">
            <a:spAutoFit/>
          </a:bodyPr>
          <a:lstStyle/>
          <a:p>
            <a:r>
              <a:rPr lang="nb-NO" sz="2400" b="1"/>
              <a:t>Hva gjør du om du ikke har det greit på skolen?</a:t>
            </a:r>
          </a:p>
        </p:txBody>
      </p:sp>
      <p:sp>
        <p:nvSpPr>
          <p:cNvPr id="3" name="Ellipse 2">
            <a:extLst>
              <a:ext uri="{FF2B5EF4-FFF2-40B4-BE49-F238E27FC236}">
                <a16:creationId xmlns:a16="http://schemas.microsoft.com/office/drawing/2014/main" id="{E49095DB-4F61-4259-AD39-B47861E2C157}"/>
              </a:ext>
            </a:extLst>
          </p:cNvPr>
          <p:cNvSpPr/>
          <p:nvPr/>
        </p:nvSpPr>
        <p:spPr>
          <a:xfrm>
            <a:off x="1352811" y="3018773"/>
            <a:ext cx="4947781" cy="23047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b="1">
                <a:solidFill>
                  <a:schemeClr val="tx1"/>
                </a:solidFill>
              </a:rPr>
              <a:t>Snakk med en voksen du stoler på!</a:t>
            </a:r>
          </a:p>
        </p:txBody>
      </p:sp>
      <p:cxnSp>
        <p:nvCxnSpPr>
          <p:cNvPr id="5" name="Rett pilkobling 4">
            <a:extLst>
              <a:ext uri="{FF2B5EF4-FFF2-40B4-BE49-F238E27FC236}">
                <a16:creationId xmlns:a16="http://schemas.microsoft.com/office/drawing/2014/main" id="{96F0B2E3-4B9D-4911-9AFC-EEC9452CF947}"/>
              </a:ext>
            </a:extLst>
          </p:cNvPr>
          <p:cNvCxnSpPr>
            <a:cxnSpLocks/>
          </p:cNvCxnSpPr>
          <p:nvPr/>
        </p:nvCxnSpPr>
        <p:spPr>
          <a:xfrm>
            <a:off x="3707704" y="1440493"/>
            <a:ext cx="0" cy="131523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8" name="TekstSylinder 7">
            <a:extLst>
              <a:ext uri="{FF2B5EF4-FFF2-40B4-BE49-F238E27FC236}">
                <a16:creationId xmlns:a16="http://schemas.microsoft.com/office/drawing/2014/main" id="{4BAD3A51-5274-4521-ABED-6D06B62E276B}"/>
              </a:ext>
            </a:extLst>
          </p:cNvPr>
          <p:cNvSpPr txBox="1"/>
          <p:nvPr/>
        </p:nvSpPr>
        <p:spPr>
          <a:xfrm>
            <a:off x="8455068" y="3045409"/>
            <a:ext cx="3169085" cy="1938992"/>
          </a:xfrm>
          <a:prstGeom prst="rect">
            <a:avLst/>
          </a:prstGeom>
          <a:solidFill>
            <a:srgbClr val="FFFF00"/>
          </a:solidFill>
        </p:spPr>
        <p:txBody>
          <a:bodyPr wrap="square" rtlCol="0">
            <a:spAutoFit/>
          </a:bodyPr>
          <a:lstStyle/>
          <a:p>
            <a:r>
              <a:rPr lang="nb-NO" sz="2400" b="1"/>
              <a:t>Dersom du mistenker at noen andre ikke har det greit på skolen?</a:t>
            </a:r>
          </a:p>
        </p:txBody>
      </p:sp>
      <p:pic>
        <p:nvPicPr>
          <p:cNvPr id="9" name="Bilde 8">
            <a:extLst>
              <a:ext uri="{FF2B5EF4-FFF2-40B4-BE49-F238E27FC236}">
                <a16:creationId xmlns:a16="http://schemas.microsoft.com/office/drawing/2014/main" id="{3F2B9065-031D-4735-B2C8-C5603E6EB65A}"/>
              </a:ext>
            </a:extLst>
          </p:cNvPr>
          <p:cNvPicPr>
            <a:picLocks noChangeAspect="1"/>
          </p:cNvPicPr>
          <p:nvPr/>
        </p:nvPicPr>
        <p:blipFill>
          <a:blip r:embed="rId3"/>
          <a:stretch>
            <a:fillRect/>
          </a:stretch>
        </p:blipFill>
        <p:spPr>
          <a:xfrm rot="5400000">
            <a:off x="7032633" y="3234550"/>
            <a:ext cx="481626" cy="1560711"/>
          </a:xfrm>
          <a:prstGeom prst="rect">
            <a:avLst/>
          </a:prstGeom>
        </p:spPr>
      </p:pic>
    </p:spTree>
    <p:extLst>
      <p:ext uri="{BB962C8B-B14F-4D97-AF65-F5344CB8AC3E}">
        <p14:creationId xmlns:p14="http://schemas.microsoft.com/office/powerpoint/2010/main" val="20055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RFK">
  <a:themeElements>
    <a:clrScheme name="TFK">
      <a:dk1>
        <a:sysClr val="windowText" lastClr="000000"/>
      </a:dk1>
      <a:lt1>
        <a:sysClr val="window" lastClr="FFFFFF"/>
      </a:lt1>
      <a:dk2>
        <a:srgbClr val="FFDD00"/>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fk_powerpoint_16-9.potx [Skrivebeskyttet]" id="{4ABA6D61-1C86-4896-9A1D-2D2F18432DCF}" vid="{03E1B8CC-1C77-442E-A837-828EF623C81F}"/>
    </a:ext>
  </a:extLst>
</a:theme>
</file>

<file path=ppt/theme/theme2.xml><?xml version="1.0" encoding="utf-8"?>
<a:theme xmlns:a="http://schemas.openxmlformats.org/drawingml/2006/main" name="1_TRFK">
  <a:themeElements>
    <a:clrScheme name="TFK">
      <a:dk1>
        <a:sysClr val="windowText" lastClr="000000"/>
      </a:dk1>
      <a:lt1>
        <a:sysClr val="window" lastClr="FFFFFF"/>
      </a:lt1>
      <a:dk2>
        <a:srgbClr val="FFDD00"/>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K_PowerPoint_16-9.potx" id="{2E81D7A0-987D-4BB5-B232-1029830DD54C}" vid="{5050C116-B0B4-419A-8B40-A760C215E106}"/>
    </a:ext>
  </a:extLst>
</a:theme>
</file>

<file path=ppt/theme/theme3.xml><?xml version="1.0" encoding="utf-8"?>
<a:theme xmlns:a="http://schemas.openxmlformats.org/drawingml/2006/main" name="3_TRFK">
  <a:themeElements>
    <a:clrScheme name="TFK">
      <a:dk1>
        <a:sysClr val="windowText" lastClr="000000"/>
      </a:dk1>
      <a:lt1>
        <a:sysClr val="window" lastClr="FFFFFF"/>
      </a:lt1>
      <a:dk2>
        <a:srgbClr val="FFDD00"/>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fk_powerpoint_16-9.potx [Skrivebeskyttet]" id="{4ABA6D61-1C86-4896-9A1D-2D2F18432DCF}" vid="{03E1B8CC-1C77-442E-A837-828EF623C81F}"/>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16DA5B16D74834C8F19D78751644790" ma:contentTypeVersion="13" ma:contentTypeDescription="Opprett et nytt dokument." ma:contentTypeScope="" ma:versionID="b5bd951981c2a26e2ee842370e878440">
  <xsd:schema xmlns:xsd="http://www.w3.org/2001/XMLSchema" xmlns:xs="http://www.w3.org/2001/XMLSchema" xmlns:p="http://schemas.microsoft.com/office/2006/metadata/properties" xmlns:ns3="bb83aa3b-a975-4851-ae59-1c53ef273891" xmlns:ns4="798e9042-59bb-42d3-a7ba-f8c2fae0d370" targetNamespace="http://schemas.microsoft.com/office/2006/metadata/properties" ma:root="true" ma:fieldsID="b21dc2b31c0378c96b4b4d1c22e02420" ns3:_="" ns4:_="">
    <xsd:import namespace="bb83aa3b-a975-4851-ae59-1c53ef273891"/>
    <xsd:import namespace="798e9042-59bb-42d3-a7ba-f8c2fae0d37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83aa3b-a975-4851-ae59-1c53ef2738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8e9042-59bb-42d3-a7ba-f8c2fae0d370"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SharingHintHash" ma:index="16"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2B0490-F427-47CE-97B4-43D4B3B50533}">
  <ds:schemaRefs>
    <ds:schemaRef ds:uri="798e9042-59bb-42d3-a7ba-f8c2fae0d370"/>
    <ds:schemaRef ds:uri="bb83aa3b-a975-4851-ae59-1c53ef2738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EA5361-3B3A-416A-98C1-C209C9C9F957}">
  <ds:schemaRefs>
    <ds:schemaRef ds:uri="http://schemas.microsoft.com/sharepoint/v3/contenttype/forms"/>
  </ds:schemaRefs>
</ds:datastoreItem>
</file>

<file path=customXml/itemProps3.xml><?xml version="1.0" encoding="utf-8"?>
<ds:datastoreItem xmlns:ds="http://schemas.openxmlformats.org/officeDocument/2006/customXml" ds:itemID="{04CF2802-CAFA-4D78-BE57-709988BE2C80}">
  <ds:schemaRefs>
    <ds:schemaRef ds:uri="http://purl.org/dc/elements/1.1/"/>
    <ds:schemaRef ds:uri="http://schemas.microsoft.com/office/2006/metadata/properties"/>
    <ds:schemaRef ds:uri="bb83aa3b-a975-4851-ae59-1c53ef273891"/>
    <ds:schemaRef ds:uri="http://purl.org/dc/terms/"/>
    <ds:schemaRef ds:uri="http://schemas.openxmlformats.org/package/2006/metadata/core-properties"/>
    <ds:schemaRef ds:uri="798e9042-59bb-42d3-a7ba-f8c2fae0d370"/>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Metadata/LabelInfo.xml><?xml version="1.0" encoding="utf-8"?>
<clbl:labelList xmlns:clbl="http://schemas.microsoft.com/office/2020/mipLabelMetadata">
  <clbl:label id="{b6334d01-13b9-4531-a3a6-532e479d9a1a}" enabled="0" method="" siteId="{b6334d01-13b9-4531-a3a6-532e479d9a1a}" removed="1"/>
</clbl:labelList>
</file>

<file path=docProps/app.xml><?xml version="1.0" encoding="utf-8"?>
<Properties xmlns="http://schemas.openxmlformats.org/officeDocument/2006/extended-properties" xmlns:vt="http://schemas.openxmlformats.org/officeDocument/2006/docPropsVTypes">
  <Template>trfk_powerpoint_16-9</Template>
  <TotalTime>4930</TotalTime>
  <Words>1640</Words>
  <Application>Microsoft Office PowerPoint</Application>
  <PresentationFormat>Widescreen</PresentationFormat>
  <Paragraphs>329</Paragraphs>
  <Slides>26</Slides>
  <Notes>24</Notes>
  <HiddenSlides>0</HiddenSlides>
  <MMClips>0</MMClips>
  <ScaleCrop>false</ScaleCrop>
  <HeadingPairs>
    <vt:vector size="6" baseType="variant">
      <vt:variant>
        <vt:lpstr>Brukte skrifter</vt:lpstr>
      </vt:variant>
      <vt:variant>
        <vt:i4>9</vt:i4>
      </vt:variant>
      <vt:variant>
        <vt:lpstr>Tema</vt:lpstr>
      </vt:variant>
      <vt:variant>
        <vt:i4>3</vt:i4>
      </vt:variant>
      <vt:variant>
        <vt:lpstr>Lysbildetitler</vt:lpstr>
      </vt:variant>
      <vt:variant>
        <vt:i4>26</vt:i4>
      </vt:variant>
    </vt:vector>
  </HeadingPairs>
  <TitlesOfParts>
    <vt:vector size="38" baseType="lpstr">
      <vt:lpstr>Arial</vt:lpstr>
      <vt:lpstr>Calibri</vt:lpstr>
      <vt:lpstr>Courier New</vt:lpstr>
      <vt:lpstr>Roboto</vt:lpstr>
      <vt:lpstr>StarSymbol</vt:lpstr>
      <vt:lpstr>Symbol</vt:lpstr>
      <vt:lpstr>Thorndale</vt:lpstr>
      <vt:lpstr>Times New Roman</vt:lpstr>
      <vt:lpstr>Verdana</vt:lpstr>
      <vt:lpstr>TRFK</vt:lpstr>
      <vt:lpstr>1_TRFK</vt:lpstr>
      <vt:lpstr>3_TRFK</vt:lpstr>
      <vt:lpstr>Foresattemøte for vg2</vt:lpstr>
      <vt:lpstr>PROGRAM</vt:lpstr>
      <vt:lpstr>Presentasjon</vt:lpstr>
      <vt:lpstr>Vår visjon</vt:lpstr>
      <vt:lpstr>skolestart</vt:lpstr>
      <vt:lpstr>Aktivitetsdag</vt:lpstr>
      <vt:lpstr>Retten til et trygt og godt skolemiljø</vt:lpstr>
      <vt:lpstr>§12-4 Aktivitetsplikten</vt:lpstr>
      <vt:lpstr>PowerPoint-presentasjon</vt:lpstr>
      <vt:lpstr>RUSSEgrupper</vt:lpstr>
      <vt:lpstr>FRAVÆR</vt:lpstr>
      <vt:lpstr>FRAVÆR</vt:lpstr>
      <vt:lpstr>VISMA INSCHOOL</vt:lpstr>
      <vt:lpstr>VISMA INSCHOOL</vt:lpstr>
      <vt:lpstr>Visma inschool</vt:lpstr>
      <vt:lpstr>PowerPoint-presentasjon</vt:lpstr>
      <vt:lpstr>Klassevis samling - Yrkesfag</vt:lpstr>
      <vt:lpstr>UTDANNINGSPROGRAM IDRETTSFAG</vt:lpstr>
      <vt:lpstr>Fagvalg idrett</vt:lpstr>
      <vt:lpstr>Fagvalg</vt:lpstr>
      <vt:lpstr>PowerPoint-presentasjon</vt:lpstr>
      <vt:lpstr>PowerPoint-presentasjon</vt:lpstr>
      <vt:lpstr>PowerPoint-presentasjon</vt:lpstr>
      <vt:lpstr>PowerPoint-presentasjon</vt:lpstr>
      <vt:lpstr>Klassevis samling</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Foreldremøte for vg1</dc:title>
  <dc:creator>Sigrid Marumsrud</dc:creator>
  <cp:lastModifiedBy>Christian Bauer</cp:lastModifiedBy>
  <cp:revision>31</cp:revision>
  <dcterms:created xsi:type="dcterms:W3CDTF">2018-08-27T08:14:19Z</dcterms:created>
  <dcterms:modified xsi:type="dcterms:W3CDTF">2025-09-02T12:53:47Z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0x010100516DA5B16D74834C8F19D78751644790</vt:lpwstr>
  </property>
</Properties>
</file>